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8" r:id="rId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0066"/>
    <a:srgbClr val="0C6D82"/>
    <a:srgbClr val="F2C020"/>
    <a:srgbClr val="454D55"/>
    <a:srgbClr val="E8611D"/>
    <a:srgbClr val="81BF3B"/>
    <a:srgbClr val="F39D21"/>
    <a:srgbClr val="BAC82F"/>
    <a:srgbClr val="403474"/>
    <a:srgbClr val="571B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16DA210-FB5B-4158-B5E0-FEB733F419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00" autoAdjust="0"/>
    <p:restoredTop sz="94635" autoAdjust="0"/>
  </p:normalViewPr>
  <p:slideViewPr>
    <p:cSldViewPr snapToGrid="0" showGuides="1">
      <p:cViewPr varScale="1">
        <p:scale>
          <a:sx n="43" d="100"/>
          <a:sy n="43" d="100"/>
        </p:scale>
        <p:origin x="48" y="5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946843-D728-40C3-A235-5106A1741A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FA6704-C5B9-427A-B786-BF9D9A6F1B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67223B-3EA1-4C33-B934-FE8908DA0F68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E4186-AC94-42CF-A09B-E291117BAB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BE12EB-D4BD-49CA-9FC4-5C9A4F4F7E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71C06-22B2-4805-8A74-E63609FE6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658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8AEBD5-8370-46D7-B855-682A6B1AF981}" type="datetimeFigureOut">
              <a:rPr lang="en-US" noProof="0" smtClean="0"/>
              <a:t>1/6/2022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4970C-3301-4DD8-87C8-448E3F893981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72839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69A71A3-950D-4899-B79B-35F2758BD331}"/>
              </a:ext>
            </a:extLst>
          </p:cNvPr>
          <p:cNvGrpSpPr/>
          <p:nvPr userDrawn="1"/>
        </p:nvGrpSpPr>
        <p:grpSpPr>
          <a:xfrm>
            <a:off x="0" y="1207336"/>
            <a:ext cx="12192000" cy="4467863"/>
            <a:chOff x="0" y="1207336"/>
            <a:chExt cx="12192000" cy="4467863"/>
          </a:xfrm>
        </p:grpSpPr>
        <p:sp>
          <p:nvSpPr>
            <p:cNvPr id="33" name="Flowchart: Delay 24">
              <a:extLst>
                <a:ext uri="{FF2B5EF4-FFF2-40B4-BE49-F238E27FC236}">
                  <a16:creationId xmlns:a16="http://schemas.microsoft.com/office/drawing/2014/main" id="{928187B2-0394-40AE-9F9C-6682AC71596C}"/>
                </a:ext>
              </a:extLst>
            </p:cNvPr>
            <p:cNvSpPr/>
            <p:nvPr userDrawn="1"/>
          </p:nvSpPr>
          <p:spPr>
            <a:xfrm flipH="1">
              <a:off x="2613003" y="3441616"/>
              <a:ext cx="1849273" cy="2052000"/>
            </a:xfrm>
            <a:custGeom>
              <a:avLst/>
              <a:gdLst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  <a:gd name="connsiteX5" fmla="*/ 0 w 2066400"/>
                <a:gd name="connsiteY5" fmla="*/ 0 h 2422800"/>
                <a:gd name="connsiteX0" fmla="*/ 7185 w 2073585"/>
                <a:gd name="connsiteY0" fmla="*/ 0 h 2422800"/>
                <a:gd name="connsiteX1" fmla="*/ 1040385 w 2073585"/>
                <a:gd name="connsiteY1" fmla="*/ 0 h 2422800"/>
                <a:gd name="connsiteX2" fmla="*/ 2073585 w 2073585"/>
                <a:gd name="connsiteY2" fmla="*/ 1211400 h 2422800"/>
                <a:gd name="connsiteX3" fmla="*/ 1040385 w 2073585"/>
                <a:gd name="connsiteY3" fmla="*/ 2422800 h 2422800"/>
                <a:gd name="connsiteX4" fmla="*/ 7185 w 2073585"/>
                <a:gd name="connsiteY4" fmla="*/ 2422800 h 2422800"/>
                <a:gd name="connsiteX5" fmla="*/ 0 w 2073585"/>
                <a:gd name="connsiteY5" fmla="*/ 1045208 h 2422800"/>
                <a:gd name="connsiteX6" fmla="*/ 7185 w 2073585"/>
                <a:gd name="connsiteY6" fmla="*/ 0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6" fmla="*/ 91440 w 2073585"/>
                <a:gd name="connsiteY6" fmla="*/ 1136648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6400" h="2422800">
                  <a:moveTo>
                    <a:pt x="0" y="0"/>
                  </a:moveTo>
                  <a:lnTo>
                    <a:pt x="1033200" y="0"/>
                  </a:lnTo>
                  <a:cubicBezTo>
                    <a:pt x="1603821" y="0"/>
                    <a:pt x="2066400" y="542362"/>
                    <a:pt x="2066400" y="1211400"/>
                  </a:cubicBezTo>
                  <a:cubicBezTo>
                    <a:pt x="2066400" y="1880438"/>
                    <a:pt x="1603821" y="2422800"/>
                    <a:pt x="1033200" y="2422800"/>
                  </a:cubicBezTo>
                  <a:lnTo>
                    <a:pt x="0" y="2422800"/>
                  </a:lnTo>
                </a:path>
              </a:pathLst>
            </a:custGeom>
            <a:noFill/>
            <a:ln w="3556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25" name="Flowchart: Delay 24">
              <a:extLst>
                <a:ext uri="{FF2B5EF4-FFF2-40B4-BE49-F238E27FC236}">
                  <a16:creationId xmlns:a16="http://schemas.microsoft.com/office/drawing/2014/main" id="{355D9AC9-E7B7-459E-925B-0047C675B750}"/>
                </a:ext>
              </a:extLst>
            </p:cNvPr>
            <p:cNvSpPr/>
            <p:nvPr userDrawn="1"/>
          </p:nvSpPr>
          <p:spPr>
            <a:xfrm>
              <a:off x="9491472" y="1379494"/>
              <a:ext cx="1849273" cy="2052000"/>
            </a:xfrm>
            <a:custGeom>
              <a:avLst/>
              <a:gdLst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  <a:gd name="connsiteX5" fmla="*/ 0 w 2066400"/>
                <a:gd name="connsiteY5" fmla="*/ 0 h 2422800"/>
                <a:gd name="connsiteX0" fmla="*/ 7185 w 2073585"/>
                <a:gd name="connsiteY0" fmla="*/ 0 h 2422800"/>
                <a:gd name="connsiteX1" fmla="*/ 1040385 w 2073585"/>
                <a:gd name="connsiteY1" fmla="*/ 0 h 2422800"/>
                <a:gd name="connsiteX2" fmla="*/ 2073585 w 2073585"/>
                <a:gd name="connsiteY2" fmla="*/ 1211400 h 2422800"/>
                <a:gd name="connsiteX3" fmla="*/ 1040385 w 2073585"/>
                <a:gd name="connsiteY3" fmla="*/ 2422800 h 2422800"/>
                <a:gd name="connsiteX4" fmla="*/ 7185 w 2073585"/>
                <a:gd name="connsiteY4" fmla="*/ 2422800 h 2422800"/>
                <a:gd name="connsiteX5" fmla="*/ 0 w 2073585"/>
                <a:gd name="connsiteY5" fmla="*/ 1045208 h 2422800"/>
                <a:gd name="connsiteX6" fmla="*/ 7185 w 2073585"/>
                <a:gd name="connsiteY6" fmla="*/ 0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6" fmla="*/ 91440 w 2073585"/>
                <a:gd name="connsiteY6" fmla="*/ 1136648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6400" h="2422800">
                  <a:moveTo>
                    <a:pt x="0" y="0"/>
                  </a:moveTo>
                  <a:lnTo>
                    <a:pt x="1033200" y="0"/>
                  </a:lnTo>
                  <a:cubicBezTo>
                    <a:pt x="1603821" y="0"/>
                    <a:pt x="2066400" y="542362"/>
                    <a:pt x="2066400" y="1211400"/>
                  </a:cubicBezTo>
                  <a:cubicBezTo>
                    <a:pt x="2066400" y="1880438"/>
                    <a:pt x="1603821" y="2422800"/>
                    <a:pt x="1033200" y="2422800"/>
                  </a:cubicBezTo>
                  <a:lnTo>
                    <a:pt x="0" y="2422800"/>
                  </a:lnTo>
                </a:path>
              </a:pathLst>
            </a:custGeom>
            <a:noFill/>
            <a:ln w="355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02FB5C-BDE1-4891-8E91-CB3F868629BB}"/>
                </a:ext>
              </a:extLst>
            </p:cNvPr>
            <p:cNvSpPr/>
            <p:nvPr userDrawn="1"/>
          </p:nvSpPr>
          <p:spPr>
            <a:xfrm>
              <a:off x="4416552" y="1207336"/>
              <a:ext cx="5074920" cy="356616"/>
            </a:xfrm>
            <a:prstGeom prst="rect">
              <a:avLst/>
            </a:prstGeom>
            <a:gradFill flip="none" rotWithShape="1">
              <a:gsLst>
                <a:gs pos="0">
                  <a:srgbClr val="BAC82F"/>
                </a:gs>
                <a:gs pos="100000">
                  <a:srgbClr val="0C6D8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09DE4F0-7E7E-4423-A407-CD6485ACBB4F}"/>
                </a:ext>
              </a:extLst>
            </p:cNvPr>
            <p:cNvSpPr/>
            <p:nvPr userDrawn="1"/>
          </p:nvSpPr>
          <p:spPr>
            <a:xfrm>
              <a:off x="0" y="1207336"/>
              <a:ext cx="4416552" cy="356616"/>
            </a:xfrm>
            <a:prstGeom prst="rect">
              <a:avLst/>
            </a:prstGeom>
            <a:gradFill flip="none" rotWithShape="1">
              <a:gsLst>
                <a:gs pos="0">
                  <a:srgbClr val="F2C020"/>
                </a:gs>
                <a:gs pos="100000">
                  <a:srgbClr val="BAC82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ED74833-8EE3-4FA9-B6D2-03710E410482}"/>
                </a:ext>
              </a:extLst>
            </p:cNvPr>
            <p:cNvSpPr/>
            <p:nvPr userDrawn="1"/>
          </p:nvSpPr>
          <p:spPr>
            <a:xfrm>
              <a:off x="4416552" y="3269385"/>
              <a:ext cx="5074920" cy="356616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100000">
                  <a:schemeClr val="tx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4005B59-B78D-469E-BAA4-E7B2A61E103D}"/>
                </a:ext>
              </a:extLst>
            </p:cNvPr>
            <p:cNvSpPr/>
            <p:nvPr userDrawn="1"/>
          </p:nvSpPr>
          <p:spPr>
            <a:xfrm>
              <a:off x="4414968" y="5318583"/>
              <a:ext cx="5074920" cy="356616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52000">
                  <a:schemeClr val="accent3"/>
                </a:gs>
                <a:gs pos="100000">
                  <a:srgbClr val="F2C02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0BE4BEF-834D-4D0F-8E96-F1F8E6600C46}"/>
                </a:ext>
              </a:extLst>
            </p:cNvPr>
            <p:cNvSpPr/>
            <p:nvPr userDrawn="1"/>
          </p:nvSpPr>
          <p:spPr>
            <a:xfrm>
              <a:off x="9448800" y="5317275"/>
              <a:ext cx="2743200" cy="356616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100000">
                  <a:srgbClr val="F2C02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A4D6C00-E83E-4187-903F-A0A515BA93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638" y="2079876"/>
            <a:ext cx="3052087" cy="1475598"/>
          </a:xfr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US" noProof="0"/>
              <a:t>CLICK TO EDIT</a:t>
            </a:r>
            <a:br>
              <a:rPr lang="en-US" noProof="0"/>
            </a:br>
            <a:r>
              <a:rPr lang="en-US" noProof="0"/>
              <a:t>MASTER TITLE</a:t>
            </a:r>
            <a:br>
              <a:rPr lang="en-US" noProof="0"/>
            </a:br>
            <a:r>
              <a:rPr lang="en-US" noProof="0"/>
              <a:t>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0F0DE95-4ED7-482F-BB4E-C1238B352D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1963" y="3587769"/>
            <a:ext cx="1726129" cy="29159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20XX-20XX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F135EA3-D982-467F-B90A-B791DFDDA8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1963" y="3927199"/>
            <a:ext cx="1726129" cy="37857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3 Years Plan</a:t>
            </a:r>
          </a:p>
        </p:txBody>
      </p:sp>
      <p:sp>
        <p:nvSpPr>
          <p:cNvPr id="106" name="Picture Placeholder 104">
            <a:extLst>
              <a:ext uri="{FF2B5EF4-FFF2-40B4-BE49-F238E27FC236}">
                <a16:creationId xmlns:a16="http://schemas.microsoft.com/office/drawing/2014/main" id="{4580320F-7723-4672-AB19-22C87ECD53D3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461963" y="5725379"/>
            <a:ext cx="950912" cy="685800"/>
          </a:xfrm>
          <a:ln w="3556">
            <a:solidFill>
              <a:srgbClr val="454D55"/>
            </a:solidFill>
          </a:ln>
        </p:spPr>
        <p:txBody>
          <a:bodyPr anchor="ctr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08" name="Text Placeholder 42">
            <a:extLst>
              <a:ext uri="{FF2B5EF4-FFF2-40B4-BE49-F238E27FC236}">
                <a16:creationId xmlns:a16="http://schemas.microsoft.com/office/drawing/2014/main" id="{F6CA33C8-1786-4D07-8C52-AE1469894B6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565129" y="863644"/>
            <a:ext cx="1044000" cy="1044000"/>
          </a:xfrm>
          <a:prstGeom prst="ellipse">
            <a:avLst/>
          </a:prstGeom>
          <a:solidFill>
            <a:srgbClr val="BAC82F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44" name="Text Placeholder 42">
            <a:extLst>
              <a:ext uri="{FF2B5EF4-FFF2-40B4-BE49-F238E27FC236}">
                <a16:creationId xmlns:a16="http://schemas.microsoft.com/office/drawing/2014/main" id="{62E3BBD0-72BD-45D7-BE15-8B93AFB862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4968" y="84398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rgbClr val="BAC82F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Q1</a:t>
            </a:r>
          </a:p>
        </p:txBody>
      </p:sp>
      <p:sp>
        <p:nvSpPr>
          <p:cNvPr id="80" name="Text Placeholder 7">
            <a:extLst>
              <a:ext uri="{FF2B5EF4-FFF2-40B4-BE49-F238E27FC236}">
                <a16:creationId xmlns:a16="http://schemas.microsoft.com/office/drawing/2014/main" id="{C695E72E-773D-407A-AFA4-EF90ADF9D13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78435" y="436306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BAC82F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1" name="Text Placeholder 7">
            <a:extLst>
              <a:ext uri="{FF2B5EF4-FFF2-40B4-BE49-F238E27FC236}">
                <a16:creationId xmlns:a16="http://schemas.microsoft.com/office/drawing/2014/main" id="{7463FB1C-AFEB-4EAE-B84D-A1613AF5BA7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78434" y="618756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0" name="Text Placeholder 42">
            <a:extLst>
              <a:ext uri="{FF2B5EF4-FFF2-40B4-BE49-F238E27FC236}">
                <a16:creationId xmlns:a16="http://schemas.microsoft.com/office/drawing/2014/main" id="{12DFAD2F-3ED1-46BF-B662-2E96A42C48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59136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>
                <a:alpha val="60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Q2</a:t>
            </a:r>
          </a:p>
        </p:txBody>
      </p:sp>
      <p:sp>
        <p:nvSpPr>
          <p:cNvPr id="82" name="Text Placeholder 7">
            <a:extLst>
              <a:ext uri="{FF2B5EF4-FFF2-40B4-BE49-F238E27FC236}">
                <a16:creationId xmlns:a16="http://schemas.microsoft.com/office/drawing/2014/main" id="{622FB247-DB8F-4B67-B9EA-5741E1DDBE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422681" y="202587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81BF3B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3" name="Text Placeholder 7">
            <a:extLst>
              <a:ext uri="{FF2B5EF4-FFF2-40B4-BE49-F238E27FC236}">
                <a16:creationId xmlns:a16="http://schemas.microsoft.com/office/drawing/2014/main" id="{CE2C8800-C93B-4E93-9AE2-9CBFC1E6D76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422680" y="2208324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CC1B1148-CFC2-4FF7-8B7C-9502EB6500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3304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Q3</a:t>
            </a:r>
          </a:p>
        </p:txBody>
      </p:sp>
      <p:sp>
        <p:nvSpPr>
          <p:cNvPr id="84" name="Text Placeholder 7">
            <a:extLst>
              <a:ext uri="{FF2B5EF4-FFF2-40B4-BE49-F238E27FC236}">
                <a16:creationId xmlns:a16="http://schemas.microsoft.com/office/drawing/2014/main" id="{60559160-7568-4A5B-88B4-DBB3C42D5D1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55391" y="437795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2CA05B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5" name="Text Placeholder 7">
            <a:extLst>
              <a:ext uri="{FF2B5EF4-FFF2-40B4-BE49-F238E27FC236}">
                <a16:creationId xmlns:a16="http://schemas.microsoft.com/office/drawing/2014/main" id="{AED30C6D-348A-4701-A27D-F10DFC175AC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55390" y="618756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46" name="Text Placeholder 42">
            <a:extLst>
              <a:ext uri="{FF2B5EF4-FFF2-40B4-BE49-F238E27FC236}">
                <a16:creationId xmlns:a16="http://schemas.microsoft.com/office/drawing/2014/main" id="{DC934A70-FE40-4A89-9799-1A67234666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47472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>
                <a:lumMod val="75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Q4</a:t>
            </a:r>
          </a:p>
        </p:txBody>
      </p:sp>
      <p:sp>
        <p:nvSpPr>
          <p:cNvPr id="86" name="Text Placeholder 7">
            <a:extLst>
              <a:ext uri="{FF2B5EF4-FFF2-40B4-BE49-F238E27FC236}">
                <a16:creationId xmlns:a16="http://schemas.microsoft.com/office/drawing/2014/main" id="{AB11D018-DEEE-4BCE-B5F0-2B33DD39A6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106873" y="202587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1B866F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7" name="Text Placeholder 7">
            <a:extLst>
              <a:ext uri="{FF2B5EF4-FFF2-40B4-BE49-F238E27FC236}">
                <a16:creationId xmlns:a16="http://schemas.microsoft.com/office/drawing/2014/main" id="{085539ED-B933-484F-8ECB-700829A52CA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106872" y="2208324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73" name="Text Placeholder 42">
            <a:extLst>
              <a:ext uri="{FF2B5EF4-FFF2-40B4-BE49-F238E27FC236}">
                <a16:creationId xmlns:a16="http://schemas.microsoft.com/office/drawing/2014/main" id="{F3728A77-BAED-49CA-87A0-DFCB220B3A2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05088" y="1917406"/>
            <a:ext cx="1044000" cy="1044000"/>
          </a:xfrm>
          <a:prstGeom prst="ellipse">
            <a:avLst/>
          </a:prstGeom>
          <a:solidFill>
            <a:schemeClr val="tx1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57" name="Text Placeholder 42">
            <a:extLst>
              <a:ext uri="{FF2B5EF4-FFF2-40B4-BE49-F238E27FC236}">
                <a16:creationId xmlns:a16="http://schemas.microsoft.com/office/drawing/2014/main" id="{D7526F27-FC58-40E7-A76A-47A27D2325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7472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bg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Q1</a:t>
            </a:r>
          </a:p>
        </p:txBody>
      </p:sp>
      <p:sp>
        <p:nvSpPr>
          <p:cNvPr id="94" name="Text Placeholder 7">
            <a:extLst>
              <a:ext uri="{FF2B5EF4-FFF2-40B4-BE49-F238E27FC236}">
                <a16:creationId xmlns:a16="http://schemas.microsoft.com/office/drawing/2014/main" id="{0D030018-A573-45D1-B6EF-210F3CF92D5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105170" y="407339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0C6D8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5" name="Text Placeholder 7">
            <a:extLst>
              <a:ext uri="{FF2B5EF4-FFF2-40B4-BE49-F238E27FC236}">
                <a16:creationId xmlns:a16="http://schemas.microsoft.com/office/drawing/2014/main" id="{91FC8372-90CA-42B7-A237-0BC81F2687C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105169" y="4255844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8" name="Text Placeholder 42">
            <a:extLst>
              <a:ext uri="{FF2B5EF4-FFF2-40B4-BE49-F238E27FC236}">
                <a16:creationId xmlns:a16="http://schemas.microsoft.com/office/drawing/2014/main" id="{242D0BB2-4F17-4A8D-87A7-FADA2CAEC6F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3304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bg2">
                <a:lumMod val="75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Q2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7F7CC596-D7AD-4DCE-B864-BB1A6A7C8B1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755390" y="2505648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403474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1" name="Text Placeholder 7">
            <a:extLst>
              <a:ext uri="{FF2B5EF4-FFF2-40B4-BE49-F238E27FC236}">
                <a16:creationId xmlns:a16="http://schemas.microsoft.com/office/drawing/2014/main" id="{28E66912-ACE9-4007-9A2B-050DC9408A2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755389" y="2688098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9" name="Text Placeholder 42">
            <a:extLst>
              <a:ext uri="{FF2B5EF4-FFF2-40B4-BE49-F238E27FC236}">
                <a16:creationId xmlns:a16="http://schemas.microsoft.com/office/drawing/2014/main" id="{CC1EC2BE-5D73-4D49-B2F2-4DA2785D6E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59136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1">
                <a:lumMod val="75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Q3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id="{441FE3C4-7737-4EB6-9280-FAD8852FB4B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420978" y="407339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571B6D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3" name="Text Placeholder 7">
            <a:extLst>
              <a:ext uri="{FF2B5EF4-FFF2-40B4-BE49-F238E27FC236}">
                <a16:creationId xmlns:a16="http://schemas.microsoft.com/office/drawing/2014/main" id="{70EF49EC-F8D8-463F-B786-F2C04C33AEE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420977" y="4255844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6" name="Text Placeholder 42">
            <a:extLst>
              <a:ext uri="{FF2B5EF4-FFF2-40B4-BE49-F238E27FC236}">
                <a16:creationId xmlns:a16="http://schemas.microsoft.com/office/drawing/2014/main" id="{997AC0B1-99FC-455E-A896-3C370BB38C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14968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tx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Q4</a:t>
            </a:r>
          </a:p>
        </p:txBody>
      </p:sp>
      <p:sp>
        <p:nvSpPr>
          <p:cNvPr id="88" name="Text Placeholder 7">
            <a:extLst>
              <a:ext uri="{FF2B5EF4-FFF2-40B4-BE49-F238E27FC236}">
                <a16:creationId xmlns:a16="http://schemas.microsoft.com/office/drawing/2014/main" id="{D66EAED5-741C-44D6-840F-C90C1AF74A2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071198" y="2505648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6F0066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9" name="Text Placeholder 7">
            <a:extLst>
              <a:ext uri="{FF2B5EF4-FFF2-40B4-BE49-F238E27FC236}">
                <a16:creationId xmlns:a16="http://schemas.microsoft.com/office/drawing/2014/main" id="{7887B0FE-2AB8-455F-8EC7-C8F31FEA27C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71197" y="2688098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75" name="Text Placeholder 42">
            <a:extLst>
              <a:ext uri="{FF2B5EF4-FFF2-40B4-BE49-F238E27FC236}">
                <a16:creationId xmlns:a16="http://schemas.microsoft.com/office/drawing/2014/main" id="{6F1AC56E-6618-4728-A6EA-8B021EB6BC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188092" y="3979528"/>
            <a:ext cx="1044000" cy="1044000"/>
          </a:xfrm>
          <a:prstGeom prst="ellipse">
            <a:avLst/>
          </a:prstGeom>
          <a:solidFill>
            <a:schemeClr val="tx2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60" name="Text Placeholder 42">
            <a:extLst>
              <a:ext uri="{FF2B5EF4-FFF2-40B4-BE49-F238E27FC236}">
                <a16:creationId xmlns:a16="http://schemas.microsoft.com/office/drawing/2014/main" id="{DB4C9C65-90B1-4A40-BB7B-DE799076D1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14968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tx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Q1</a:t>
            </a:r>
          </a:p>
        </p:txBody>
      </p:sp>
      <p:sp>
        <p:nvSpPr>
          <p:cNvPr id="96" name="Text Placeholder 7">
            <a:extLst>
              <a:ext uri="{FF2B5EF4-FFF2-40B4-BE49-F238E27FC236}">
                <a16:creationId xmlns:a16="http://schemas.microsoft.com/office/drawing/2014/main" id="{E9ED50CB-058A-4C6B-A8E2-0536EC0E40D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075657" y="4567759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7" name="Text Placeholder 7">
            <a:extLst>
              <a:ext uri="{FF2B5EF4-FFF2-40B4-BE49-F238E27FC236}">
                <a16:creationId xmlns:a16="http://schemas.microsoft.com/office/drawing/2014/main" id="{04D14365-5F59-4F4F-B237-26A11A2DDDD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075656" y="4750209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63" name="Text Placeholder 42">
            <a:extLst>
              <a:ext uri="{FF2B5EF4-FFF2-40B4-BE49-F238E27FC236}">
                <a16:creationId xmlns:a16="http://schemas.microsoft.com/office/drawing/2014/main" id="{CFA7DBCF-F797-4B29-8C96-7AC1602BBC8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59136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3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Q2</a:t>
            </a:r>
          </a:p>
        </p:txBody>
      </p:sp>
      <p:sp>
        <p:nvSpPr>
          <p:cNvPr id="100" name="Text Placeholder 7">
            <a:extLst>
              <a:ext uri="{FF2B5EF4-FFF2-40B4-BE49-F238E27FC236}">
                <a16:creationId xmlns:a16="http://schemas.microsoft.com/office/drawing/2014/main" id="{07524528-CBB1-40C1-A6F2-855A4D99478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423464" y="6121335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101" name="Text Placeholder 7">
            <a:extLst>
              <a:ext uri="{FF2B5EF4-FFF2-40B4-BE49-F238E27FC236}">
                <a16:creationId xmlns:a16="http://schemas.microsoft.com/office/drawing/2014/main" id="{41F799BD-659E-472B-98A7-7C06C2F7458C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423463" y="6303785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62" name="Text Placeholder 42">
            <a:extLst>
              <a:ext uri="{FF2B5EF4-FFF2-40B4-BE49-F238E27FC236}">
                <a16:creationId xmlns:a16="http://schemas.microsoft.com/office/drawing/2014/main" id="{113ADCA9-C0A6-4FAB-A09E-4DECBD41D73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03304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4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Q3</a:t>
            </a:r>
          </a:p>
        </p:txBody>
      </p:sp>
      <p:sp>
        <p:nvSpPr>
          <p:cNvPr id="98" name="Text Placeholder 7">
            <a:extLst>
              <a:ext uri="{FF2B5EF4-FFF2-40B4-BE49-F238E27FC236}">
                <a16:creationId xmlns:a16="http://schemas.microsoft.com/office/drawing/2014/main" id="{3EC66011-3B65-49CC-8886-E2CCFBFFABD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759849" y="4567759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E8611D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9" name="Text Placeholder 7">
            <a:extLst>
              <a:ext uri="{FF2B5EF4-FFF2-40B4-BE49-F238E27FC236}">
                <a16:creationId xmlns:a16="http://schemas.microsoft.com/office/drawing/2014/main" id="{3B2B5959-E5CC-42A7-B797-463098BE629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759848" y="4750209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61" name="Text Placeholder 42">
            <a:extLst>
              <a:ext uri="{FF2B5EF4-FFF2-40B4-BE49-F238E27FC236}">
                <a16:creationId xmlns:a16="http://schemas.microsoft.com/office/drawing/2014/main" id="{91E8A179-36A3-4D0A-96E7-689F93F9B8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47472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5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Q4</a:t>
            </a:r>
          </a:p>
        </p:txBody>
      </p:sp>
      <p:sp>
        <p:nvSpPr>
          <p:cNvPr id="102" name="Text Placeholder 7">
            <a:extLst>
              <a:ext uri="{FF2B5EF4-FFF2-40B4-BE49-F238E27FC236}">
                <a16:creationId xmlns:a16="http://schemas.microsoft.com/office/drawing/2014/main" id="{9FDC66A0-D1C5-4C83-BBEE-D079881FADA3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107656" y="6121335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103" name="Text Placeholder 7">
            <a:extLst>
              <a:ext uri="{FF2B5EF4-FFF2-40B4-BE49-F238E27FC236}">
                <a16:creationId xmlns:a16="http://schemas.microsoft.com/office/drawing/2014/main" id="{E4E5E736-BFFC-4245-916F-58611012884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107655" y="6303785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110" name="Text Placeholder 42">
            <a:extLst>
              <a:ext uri="{FF2B5EF4-FFF2-40B4-BE49-F238E27FC236}">
                <a16:creationId xmlns:a16="http://schemas.microsoft.com/office/drawing/2014/main" id="{74922A2C-30D3-4ED0-8443-C57494EB428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293432" y="4973439"/>
            <a:ext cx="1044000" cy="1044000"/>
          </a:xfrm>
          <a:prstGeom prst="ellipse">
            <a:avLst/>
          </a:prstGeom>
          <a:solidFill>
            <a:schemeClr val="accent5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3E081-530B-464A-B47C-C858A60EB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373A1-F9A6-4E7C-A04F-22454F3A60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05888" y="550858"/>
            <a:ext cx="2743200" cy="176716"/>
          </a:xfrm>
          <a:prstGeom prst="rect">
            <a:avLst/>
          </a:prstGeom>
        </p:spPr>
        <p:txBody>
          <a:bodyPr/>
          <a:lstStyle/>
          <a:p>
            <a:fld id="{F0BF70C0-85C8-4782-A2DC-740B0F58DBF8}" type="datetime1">
              <a:rPr lang="en-US" noProof="0" smtClean="0"/>
              <a:t>1/6/2022</a:t>
            </a:fld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BF57F-FEA7-4D09-AA29-F32AA5577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428B-5ACF-4E79-A091-05E2328DA75D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82000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AC5166-4796-40D2-A50C-05DACE2C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2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36682-CE55-4994-889B-5D188C3E4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53088"/>
            <a:ext cx="10515600" cy="2341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F9231-8DF4-411E-8324-453AB042A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5888" y="577752"/>
            <a:ext cx="2743200" cy="1767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i="1">
                <a:solidFill>
                  <a:srgbClr val="454D55"/>
                </a:solidFill>
              </a:defRPr>
            </a:lvl1pPr>
          </a:lstStyle>
          <a:p>
            <a:fld id="{8BF4B2BE-5503-4E92-A98A-CA19FA0A1E48}" type="datetime1">
              <a:rPr lang="en-US" noProof="0" smtClean="0"/>
              <a:pPr/>
              <a:t>1/6/2022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475F0-EE3A-4617-AFAB-40BF7C1487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005888" y="392469"/>
            <a:ext cx="2743200" cy="17671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i="1">
                <a:solidFill>
                  <a:srgbClr val="454D55"/>
                </a:solidFill>
              </a:defRPr>
            </a:lvl1pPr>
          </a:lstStyle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07E7D-9F5C-43AC-A03A-432F6CB449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2913" y="392470"/>
            <a:ext cx="395287" cy="17671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 i="1">
                <a:solidFill>
                  <a:srgbClr val="454D55"/>
                </a:solidFill>
              </a:defRPr>
            </a:lvl1pPr>
          </a:lstStyle>
          <a:p>
            <a:fld id="{93C1428B-5ACF-4E79-A091-05E2328DA75D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57435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 userDrawn="1">
          <p15:clr>
            <a:srgbClr val="F26B43"/>
          </p15:clr>
        </p15:guide>
        <p15:guide id="2" pos="279" userDrawn="1">
          <p15:clr>
            <a:srgbClr val="F26B43"/>
          </p15:clr>
        </p15:guide>
        <p15:guide id="3" pos="7401" userDrawn="1">
          <p15:clr>
            <a:srgbClr val="F26B43"/>
          </p15:clr>
        </p15:guide>
        <p15:guide id="4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B5E4B-FFFA-478A-BBFC-7288F490A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86" y="1557707"/>
            <a:ext cx="3313064" cy="1475598"/>
          </a:xfrm>
        </p:spPr>
        <p:txBody>
          <a:bodyPr/>
          <a:lstStyle/>
          <a:p>
            <a:r>
              <a:rPr lang="en-GB" dirty="0"/>
              <a:t>YR 10 </a:t>
            </a:r>
            <a:br>
              <a:rPr lang="en-GB" dirty="0"/>
            </a:br>
            <a:r>
              <a:rPr lang="en-GB" dirty="0"/>
              <a:t>ART &amp; DESIGN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EC1AE5-C7E7-4035-BB2C-821966BCE5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0985" y="2788034"/>
            <a:ext cx="3849970" cy="493985"/>
          </a:xfrm>
        </p:spPr>
        <p:txBody>
          <a:bodyPr>
            <a:normAutofit/>
          </a:bodyPr>
          <a:lstStyle/>
          <a:p>
            <a:r>
              <a:rPr lang="en-GB" sz="1400" dirty="0"/>
              <a:t>Portraiture and Skills/ Groups, Types, Places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874AA0-3CDC-46E2-B999-F64656C3B4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0984" y="3059284"/>
            <a:ext cx="2364145" cy="646631"/>
          </a:xfrm>
        </p:spPr>
        <p:txBody>
          <a:bodyPr>
            <a:normAutofit/>
          </a:bodyPr>
          <a:lstStyle/>
          <a:p>
            <a:r>
              <a:rPr lang="en-GB" sz="1400" dirty="0"/>
              <a:t>Skills and Inspiration overview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B048D2-77F8-46D5-B17C-191820E12E90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r>
              <a:rPr lang="en-GB" dirty="0"/>
              <a:t>Year 11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FCFE358-984B-4B2E-B05E-97288B6C73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9AD5A3A-8D0A-4E2C-9A75-32DAEDBE271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Peony Yip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87C1189-0382-411E-9DEE-5A39F12C07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Beauty, Masking, animals and Insects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C34FF7-B8FB-4306-BDDB-C7A8AFF81F2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8FF2F0-E019-4AC6-811F-E5D377ACFEBA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Juan Gallego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63AB412-E401-4FE8-A9B7-1858F098963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Portraiture, mental health, emotion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E12B811-F7EF-4065-9FA6-E1CE1C7EFA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C2508EE-06FD-4694-B5B0-83BBEDD8E0D6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Bernard </a:t>
            </a:r>
            <a:r>
              <a:rPr lang="en-GB" dirty="0" err="1"/>
              <a:t>Pras</a:t>
            </a:r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8F8ACC3-B9DE-4A5C-8AB0-5768E000B99E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Collage, environment, pollution, plastics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099F6E3-4D08-453E-AE2E-825C30E86FA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E42D50B-E203-42CE-AEC0-4CB780B26CD3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Claud Monet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9AD3D5B-AFF9-4BC0-BE3F-0BF20C25F7A6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Colour theory, landscapes, seasons, environment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5B44B5A-FBEE-4303-90AD-40E37E474E3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GB" dirty="0"/>
              <a:t>Cycle 3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90AF5D2-06A8-48AF-90FD-5C4D8F8F25B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5EE5559-2486-4438-A175-E5A4E27DAB8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Ed Fairburn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BB999A2-1173-4A04-882D-75D1C30E2F63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r>
              <a:rPr lang="en-GB" dirty="0"/>
              <a:t>Drawing, Collage, Mixed media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520B52E0-D1C0-407C-A80E-E0DE8C81D0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D281B59-2CCE-4920-B43D-77553E4EC0EF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Lucy Jones - Places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FF19E4B5-762E-41DC-8FAC-21E5F6E989B5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Landscapes, observational drawing, photoshoots</a:t>
            </a:r>
          </a:p>
          <a:p>
            <a:endParaRPr lang="en-GB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0B11F61-0C30-435D-BF81-AE7A13D9D89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D188660F-9111-4E28-92AE-68BAF66825D3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Katie Scott - Types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546FAC15-4251-49C5-AE26-E6919696AF87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Natural forms, observational drawings, photoshoots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0EF6E588-A2A9-42B7-A8F0-4F83A626EB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DDFD3BA-1C41-4D12-A67A-38A07F03353A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Janice Wu - Groups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5C1CACA0-3788-447A-B568-BB9F7443D3A1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114185" y="2715067"/>
            <a:ext cx="1726129" cy="176047"/>
          </a:xfrm>
        </p:spPr>
        <p:txBody>
          <a:bodyPr>
            <a:normAutofit fontScale="62500" lnSpcReduction="20000"/>
          </a:bodyPr>
          <a:lstStyle/>
          <a:p>
            <a:r>
              <a:rPr lang="en-GB" sz="1300" dirty="0"/>
              <a:t>Still Life, observational drawing, photoshoots.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96D0944-82A4-445C-95CA-EF716DD0DFB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GB" dirty="0"/>
              <a:t>Cycle 2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1C1F0436-3C85-4BE7-B71F-CA501F7A036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7BD26768-6F7F-4C7F-973A-F4D8037FACA7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Neil </a:t>
            </a:r>
            <a:r>
              <a:rPr lang="en-GB" dirty="0" err="1"/>
              <a:t>Shigley</a:t>
            </a:r>
            <a:endParaRPr lang="en-GB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6C1A7A51-12BE-43C0-9D06-EBB7FA643E0C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Mark making, Lino cutting, print making 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5818A813-FBA3-4E15-B0E6-7910AF54AF8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6D6BC213-5220-43BE-AF7C-27EA1547EF5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Shepard Fairey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1EB12FFD-11CD-4BD1-B51B-59502086B59E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Photoshop, Colour theory, gridded drawing Painting techniques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182C75C6-7A38-480C-A734-4300E069C5E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E0D670A1-C8F4-4CB6-9B97-C7CA3B3C22BC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6768963" y="4512203"/>
            <a:ext cx="1726129" cy="20427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Mark Powell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593F458D-4086-445C-A363-E067CB0154A3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6762239" y="4711744"/>
            <a:ext cx="1726129" cy="176047"/>
          </a:xfrm>
        </p:spPr>
        <p:txBody>
          <a:bodyPr>
            <a:noAutofit/>
          </a:bodyPr>
          <a:lstStyle/>
          <a:p>
            <a:r>
              <a:rPr lang="en-GB" sz="900" dirty="0"/>
              <a:t>Observational drawing, proportion, recording, mark making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85FFBD3A-6A06-4477-9673-2835EE1A56D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07457C7F-0F97-44C1-9F08-456AF21233BE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Alexander Calder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ABE5F6FA-0046-4D17-AF4F-A2998F6247F8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8105168" y="6303785"/>
            <a:ext cx="1726129" cy="176047"/>
          </a:xfrm>
        </p:spPr>
        <p:txBody>
          <a:bodyPr>
            <a:noAutofit/>
          </a:bodyPr>
          <a:lstStyle/>
          <a:p>
            <a:r>
              <a:rPr lang="en-GB" sz="900" dirty="0"/>
              <a:t>Observational drawing, recording, line, abstract drawing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49197052-12BC-41C5-A35B-6D1261D5500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/>
        <p:txBody>
          <a:bodyPr/>
          <a:lstStyle/>
          <a:p>
            <a:r>
              <a:rPr lang="en-GB" dirty="0"/>
              <a:t>Cycle 1</a:t>
            </a:r>
          </a:p>
        </p:txBody>
      </p:sp>
      <p:sp>
        <p:nvSpPr>
          <p:cNvPr id="46" name="Footer Placeholder 45">
            <a:extLst>
              <a:ext uri="{FF2B5EF4-FFF2-40B4-BE49-F238E27FC236}">
                <a16:creationId xmlns:a16="http://schemas.microsoft.com/office/drawing/2014/main" id="{10028C27-2845-4A9B-B418-8D8D155BF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CREATIVE ARTS</a:t>
            </a:r>
            <a:endParaRPr lang="en-US" noProof="0" dirty="0"/>
          </a:p>
        </p:txBody>
      </p:sp>
      <p:sp>
        <p:nvSpPr>
          <p:cNvPr id="47" name="Date Placeholder 46">
            <a:extLst>
              <a:ext uri="{FF2B5EF4-FFF2-40B4-BE49-F238E27FC236}">
                <a16:creationId xmlns:a16="http://schemas.microsoft.com/office/drawing/2014/main" id="{1DB0CAE0-27F7-4C9F-A8A8-A3FBE6D60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 err="1"/>
              <a:t>Coombeshead</a:t>
            </a:r>
            <a:r>
              <a:rPr lang="en-US" noProof="0" dirty="0"/>
              <a:t> Academy</a:t>
            </a:r>
          </a:p>
        </p:txBody>
      </p:sp>
      <p:sp>
        <p:nvSpPr>
          <p:cNvPr id="48" name="Slide Number Placeholder 47">
            <a:extLst>
              <a:ext uri="{FF2B5EF4-FFF2-40B4-BE49-F238E27FC236}">
                <a16:creationId xmlns:a16="http://schemas.microsoft.com/office/drawing/2014/main" id="{D89682C5-484D-4AC1-9C95-D86FEB93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428B-5ACF-4E79-A091-05E2328DA75D}" type="slidenum">
              <a:rPr lang="en-US" noProof="0" smtClean="0"/>
              <a:t>1</a:t>
            </a:fld>
            <a:endParaRPr lang="en-US" noProof="0"/>
          </a:p>
        </p:txBody>
      </p:sp>
      <p:pic>
        <p:nvPicPr>
          <p:cNvPr id="2050" name="Picture 2" descr="Monumental Ballpoint Pen Portraits Are Rendered on Vintage Collateral by  Artist Mark Powell | Colossal">
            <a:extLst>
              <a:ext uri="{FF2B5EF4-FFF2-40B4-BE49-F238E27FC236}">
                <a16:creationId xmlns:a16="http://schemas.microsoft.com/office/drawing/2014/main" id="{DC739215-8217-47BF-ACBA-7825F15E83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6" t="2943" r="10705" b="9396"/>
          <a:stretch/>
        </p:blipFill>
        <p:spPr bwMode="auto">
          <a:xfrm>
            <a:off x="7116752" y="4983808"/>
            <a:ext cx="1030552" cy="103055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alder Wire Self-Portrait - Art P.R.E.P.">
            <a:extLst>
              <a:ext uri="{FF2B5EF4-FFF2-40B4-BE49-F238E27FC236}">
                <a16:creationId xmlns:a16="http://schemas.microsoft.com/office/drawing/2014/main" id="{BE738BC1-54C6-4548-A92F-203D2554D9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488" r="-4" b="24980"/>
          <a:stretch/>
        </p:blipFill>
        <p:spPr bwMode="auto">
          <a:xfrm>
            <a:off x="8452955" y="4983808"/>
            <a:ext cx="1030553" cy="103055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hepard Fairey - Push Forward *SOLD* - New Art Editions">
            <a:extLst>
              <a:ext uri="{FF2B5EF4-FFF2-40B4-BE49-F238E27FC236}">
                <a16:creationId xmlns:a16="http://schemas.microsoft.com/office/drawing/2014/main" id="{AD0075EE-1AB2-4711-AD47-FD9A5DE4CA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0" t="8829" r="20123" b="30664"/>
          <a:stretch/>
        </p:blipFill>
        <p:spPr bwMode="auto">
          <a:xfrm>
            <a:off x="5772584" y="4983808"/>
            <a:ext cx="1044000" cy="1044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hat&amp;#39;s Inked Up: Neil Shigley&amp;#39;s Portraits of the Homeless">
            <a:extLst>
              <a:ext uri="{FF2B5EF4-FFF2-40B4-BE49-F238E27FC236}">
                <a16:creationId xmlns:a16="http://schemas.microsoft.com/office/drawing/2014/main" id="{C9B984A4-59A1-4ACE-9996-DF7F96D3F4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" t="15266" r="2709" b="19861"/>
          <a:stretch/>
        </p:blipFill>
        <p:spPr bwMode="auto">
          <a:xfrm>
            <a:off x="4466042" y="5026050"/>
            <a:ext cx="950912" cy="95091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Bulb light vector icon. Lighting Electric lamp. Electricity, shine. Light  Bulb icon vector , #ad, #icon, #Light… | Light bulb icon, Light bulb logo,  Technology icon">
            <a:extLst>
              <a:ext uri="{FF2B5EF4-FFF2-40B4-BE49-F238E27FC236}">
                <a16:creationId xmlns:a16="http://schemas.microsoft.com/office/drawing/2014/main" id="{FCFCCA20-C72B-4F0C-ADE0-6C08E3F297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5" t="14695" r="16144" b="14597"/>
          <a:stretch/>
        </p:blipFill>
        <p:spPr bwMode="auto">
          <a:xfrm>
            <a:off x="161499" y="5379970"/>
            <a:ext cx="555135" cy="60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F357077D-AA82-4D7E-897D-BC71AE8484E4}"/>
              </a:ext>
            </a:extLst>
          </p:cNvPr>
          <p:cNvSpPr txBox="1"/>
          <p:nvPr/>
        </p:nvSpPr>
        <p:spPr>
          <a:xfrm>
            <a:off x="795835" y="5327454"/>
            <a:ext cx="991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Learning how to create original artwork inspired by the work of others</a:t>
            </a:r>
          </a:p>
        </p:txBody>
      </p:sp>
      <p:pic>
        <p:nvPicPr>
          <p:cNvPr id="55" name="Picture 2" descr="Speech Bubble Comments - SVG - iconmonstr">
            <a:extLst>
              <a:ext uri="{FF2B5EF4-FFF2-40B4-BE49-F238E27FC236}">
                <a16:creationId xmlns:a16="http://schemas.microsoft.com/office/drawing/2014/main" id="{56D38EE2-F133-473B-B6ED-298381839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99" y="4595404"/>
            <a:ext cx="561438" cy="561438"/>
          </a:xfrm>
          <a:prstGeom prst="rect">
            <a:avLst/>
          </a:prstGeom>
          <a:noFill/>
          <a:effectLst/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89292E82-6B45-4619-BA59-B0B670C907D8}"/>
              </a:ext>
            </a:extLst>
          </p:cNvPr>
          <p:cNvSpPr txBox="1"/>
          <p:nvPr/>
        </p:nvSpPr>
        <p:spPr>
          <a:xfrm>
            <a:off x="782006" y="4595404"/>
            <a:ext cx="1141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Developing how to talk and write about your own and other’s work</a:t>
            </a:r>
          </a:p>
        </p:txBody>
      </p:sp>
      <p:pic>
        <p:nvPicPr>
          <p:cNvPr id="57" name="Picture 10" descr="Checklist Icon of Line style - Available in SVG, PNG, EPS, AI &amp; Icon fonts">
            <a:extLst>
              <a:ext uri="{FF2B5EF4-FFF2-40B4-BE49-F238E27FC236}">
                <a16:creationId xmlns:a16="http://schemas.microsoft.com/office/drawing/2014/main" id="{685422B5-4BD9-455E-92AD-E1C8C4936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80" y="6190861"/>
            <a:ext cx="645076" cy="64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CE1E3D49-0DF5-442D-977A-8DC5BB4F8B56}"/>
              </a:ext>
            </a:extLst>
          </p:cNvPr>
          <p:cNvSpPr txBox="1"/>
          <p:nvPr/>
        </p:nvSpPr>
        <p:spPr>
          <a:xfrm>
            <a:off x="833558" y="6212339"/>
            <a:ext cx="990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Learning how to evaluate your own and others work</a:t>
            </a:r>
          </a:p>
        </p:txBody>
      </p:sp>
      <p:pic>
        <p:nvPicPr>
          <p:cNvPr id="59" name="Picture 4" descr="Pencil line black icon 330430 - Download Free Vectors, Clipart Graphics &amp;  Vector Art">
            <a:extLst>
              <a:ext uri="{FF2B5EF4-FFF2-40B4-BE49-F238E27FC236}">
                <a16:creationId xmlns:a16="http://schemas.microsoft.com/office/drawing/2014/main" id="{28D63A68-88C3-4FA5-90D6-73268CE1F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86" y="3798716"/>
            <a:ext cx="521951" cy="52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412DDDDF-FE28-4803-A00B-C191A22D1104}"/>
              </a:ext>
            </a:extLst>
          </p:cNvPr>
          <p:cNvSpPr txBox="1"/>
          <p:nvPr/>
        </p:nvSpPr>
        <p:spPr>
          <a:xfrm>
            <a:off x="772468" y="3664377"/>
            <a:ext cx="1141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Learn how to apply and experiment with the Visual Elements through a variety of skills, techniques and processes</a:t>
            </a:r>
          </a:p>
        </p:txBody>
      </p:sp>
      <p:pic>
        <p:nvPicPr>
          <p:cNvPr id="61" name="Picture 6" descr="WOMENSART on Twitter: &quot;Lucy Jones, contemporary mixed media artist ...">
            <a:extLst>
              <a:ext uri="{FF2B5EF4-FFF2-40B4-BE49-F238E27FC236}">
                <a16:creationId xmlns:a16="http://schemas.microsoft.com/office/drawing/2014/main" id="{75414DA5-1A25-4029-99E2-1461DCF406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1" t="13386" r="19687" b="6921"/>
          <a:stretch/>
        </p:blipFill>
        <p:spPr bwMode="auto">
          <a:xfrm>
            <a:off x="7119394" y="2931539"/>
            <a:ext cx="1013116" cy="10131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Janice Wu    every day objects drawings">
            <a:extLst>
              <a:ext uri="{FF2B5EF4-FFF2-40B4-BE49-F238E27FC236}">
                <a16:creationId xmlns:a16="http://schemas.microsoft.com/office/drawing/2014/main" id="{11EDAC77-F621-43A9-B0AE-B514579DA7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" t="19580" r="6565" b="19073"/>
          <a:stretch/>
        </p:blipFill>
        <p:spPr bwMode="auto">
          <a:xfrm>
            <a:off x="4466042" y="2986620"/>
            <a:ext cx="929696" cy="92969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3" descr="The herbal bed: Katie Scott's psychedelic flora and fauna – in pictures | Art and design | The Guardian">
            <a:extLst>
              <a:ext uri="{FF2B5EF4-FFF2-40B4-BE49-F238E27FC236}">
                <a16:creationId xmlns:a16="http://schemas.microsoft.com/office/drawing/2014/main" id="{54736CCD-6F44-4EBF-A926-72F64E739A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7" t="19384" r="10783" b="22918"/>
          <a:stretch/>
        </p:blipFill>
        <p:spPr bwMode="auto">
          <a:xfrm>
            <a:off x="5789075" y="2944527"/>
            <a:ext cx="1003402" cy="100340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5" descr="Map Portraits by Ed Fairburn | Eggwhite">
            <a:extLst>
              <a:ext uri="{FF2B5EF4-FFF2-40B4-BE49-F238E27FC236}">
                <a16:creationId xmlns:a16="http://schemas.microsoft.com/office/drawing/2014/main" id="{C7C308B5-46C0-49DE-AA8C-2358A9B01A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0" t="10351" r="2662" b="13120"/>
          <a:stretch/>
        </p:blipFill>
        <p:spPr bwMode="auto">
          <a:xfrm>
            <a:off x="8480138" y="2960547"/>
            <a:ext cx="976475" cy="97647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2" descr="Monet's British parliament paintings to go on show in London | Financial  Times">
            <a:extLst>
              <a:ext uri="{FF2B5EF4-FFF2-40B4-BE49-F238E27FC236}">
                <a16:creationId xmlns:a16="http://schemas.microsoft.com/office/drawing/2014/main" id="{A1D238F7-62F0-4490-B22F-53B32251C2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" t="-70" r="38326" b="70"/>
          <a:stretch/>
        </p:blipFill>
        <p:spPr bwMode="auto">
          <a:xfrm>
            <a:off x="8481645" y="900697"/>
            <a:ext cx="988415" cy="98841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La grande vague by Bernard Pras, 2008 | Photography | Artsper (463045)">
            <a:extLst>
              <a:ext uri="{FF2B5EF4-FFF2-40B4-BE49-F238E27FC236}">
                <a16:creationId xmlns:a16="http://schemas.microsoft.com/office/drawing/2014/main" id="{2F7CD3E8-6504-40BA-B902-3F48E8CB80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6" t="-154" r="6060" b="154"/>
          <a:stretch/>
        </p:blipFill>
        <p:spPr bwMode="auto">
          <a:xfrm>
            <a:off x="7133659" y="887251"/>
            <a:ext cx="1000326" cy="100032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6" descr=" ">
            <a:extLst>
              <a:ext uri="{FF2B5EF4-FFF2-40B4-BE49-F238E27FC236}">
                <a16:creationId xmlns:a16="http://schemas.microsoft.com/office/drawing/2014/main" id="{7556AF9A-6DEF-456B-B3B5-F27641542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3" b="9843"/>
          <a:stretch/>
        </p:blipFill>
        <p:spPr bwMode="auto">
          <a:xfrm>
            <a:off x="5772711" y="881259"/>
            <a:ext cx="1009572" cy="100957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4" descr=" ">
            <a:extLst>
              <a:ext uri="{FF2B5EF4-FFF2-40B4-BE49-F238E27FC236}">
                <a16:creationId xmlns:a16="http://schemas.microsoft.com/office/drawing/2014/main" id="{96296D82-096C-44BC-B927-29947F107F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8" b="14618"/>
          <a:stretch/>
        </p:blipFill>
        <p:spPr bwMode="auto">
          <a:xfrm>
            <a:off x="4460976" y="896066"/>
            <a:ext cx="939827" cy="93982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142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7">
      <a:dk1>
        <a:srgbClr val="0C6D82"/>
      </a:dk1>
      <a:lt1>
        <a:srgbClr val="FFFFFF"/>
      </a:lt1>
      <a:dk2>
        <a:srgbClr val="6F0066"/>
      </a:dk2>
      <a:lt2>
        <a:srgbClr val="1E597D"/>
      </a:lt2>
      <a:accent1>
        <a:srgbClr val="571B6D"/>
      </a:accent1>
      <a:accent2>
        <a:srgbClr val="2CA05B"/>
      </a:accent2>
      <a:accent3>
        <a:srgbClr val="C90B24"/>
      </a:accent3>
      <a:accent4>
        <a:srgbClr val="E8611D"/>
      </a:accent4>
      <a:accent5>
        <a:srgbClr val="F39D21"/>
      </a:accent5>
      <a:accent6>
        <a:srgbClr val="1B866F"/>
      </a:accent6>
      <a:hlink>
        <a:srgbClr val="0C6D82"/>
      </a:hlink>
      <a:folHlink>
        <a:srgbClr val="0C6D82"/>
      </a:folHlink>
    </a:clrScheme>
    <a:fontScheme name="Custom 10">
      <a:majorFont>
        <a:latin typeface="Franklin Gothic Dem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72390">
          <a:solidFill>
            <a:srgbClr val="454D55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6411242_Colorful product roadmap timeline_SL_V1.pptx" id="{6D8823AB-3E34-4E8D-AE3C-7D7916AE70B3}" vid="{BC540765-6631-455E-9814-9685D6B351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1B974E9B42DF42A6DCCCB579A3E4C6" ma:contentTypeVersion="6" ma:contentTypeDescription="Create a new document." ma:contentTypeScope="" ma:versionID="52a258d1763cccd831a686852d7ddcef">
  <xsd:schema xmlns:xsd="http://www.w3.org/2001/XMLSchema" xmlns:xs="http://www.w3.org/2001/XMLSchema" xmlns:p="http://schemas.microsoft.com/office/2006/metadata/properties" xmlns:ns2="f6dbf1d6-2ce5-40df-9cc9-9bb34b01c2e0" xmlns:ns3="9ad13610-ae9a-4e71-a8d9-9480d9997d77" targetNamespace="http://schemas.microsoft.com/office/2006/metadata/properties" ma:root="true" ma:fieldsID="9fa17866a8f4b6d3f626960390c2734e" ns2:_="" ns3:_="">
    <xsd:import namespace="f6dbf1d6-2ce5-40df-9cc9-9bb34b01c2e0"/>
    <xsd:import namespace="9ad13610-ae9a-4e71-a8d9-9480d9997d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dbf1d6-2ce5-40df-9cc9-9bb34b01c2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3610-ae9a-4e71-a8d9-9480d9997d7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AB77C9-F236-42C1-829A-F94CF9ADFAB4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a0b848a4-2891-4fe0-bc8e-dac50186fe3f"/>
  </ds:schemaRefs>
</ds:datastoreItem>
</file>

<file path=customXml/itemProps2.xml><?xml version="1.0" encoding="utf-8"?>
<ds:datastoreItem xmlns:ds="http://schemas.openxmlformats.org/officeDocument/2006/customXml" ds:itemID="{3D06333E-AAC1-4B6E-8D98-11D5906DDE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BD6D4A-E64A-40C7-ADC8-AFE232B74C47}"/>
</file>

<file path=docProps/app.xml><?xml version="1.0" encoding="utf-8"?>
<Properties xmlns="http://schemas.openxmlformats.org/officeDocument/2006/extended-properties" xmlns:vt="http://schemas.openxmlformats.org/officeDocument/2006/docPropsVTypes">
  <Template>Colorful product roadmap timeline </Template>
  <TotalTime>0</TotalTime>
  <Words>204</Words>
  <Application>Microsoft Office PowerPoint</Application>
  <PresentationFormat>Widescreen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Franklin Gothic Demi</vt:lpstr>
      <vt:lpstr>Segoe UI</vt:lpstr>
      <vt:lpstr>Office Theme</vt:lpstr>
      <vt:lpstr>YR 10  ART &amp; DESIGN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2020-07-03T13:21:56Z</dcterms:created>
  <dcterms:modified xsi:type="dcterms:W3CDTF">2022-01-06T09:39:29Z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0x010100D41B974E9B42DF42A6DCCCB579A3E4C6</vt:lpwstr>
  </property>
</Properties>
</file>