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9" r:id="rId3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79" autoAdjust="0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182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4	</a:t>
            </a:r>
            <a:endParaRPr lang="en-US" sz="1800" b="1" dirty="0">
              <a:latin typeface="XCCW Joined 1a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7EED2C-40DA-6F4E-8561-BCF7EE4F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95084"/>
              </p:ext>
            </p:extLst>
          </p:nvPr>
        </p:nvGraphicFramePr>
        <p:xfrm>
          <a:off x="4549141" y="3626946"/>
          <a:ext cx="5216044" cy="30608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7545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4198499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4226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Key Vocabulary – can you give an example to explain each word?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10797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Pulse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A steady beat. Does the beat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368496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Rhythm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What types of notes do you hear? Crotchets/quavers? Are there any rests?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354536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Pitch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How high or low a note is. How does this change in a piece of music?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44865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Tempo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Speed the music is played at – fast or slow? Does this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33022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Dynamics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Levels of sound. Use some of the vocabulary on the back to describe.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  <a:tr h="33022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Timbre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The character of the sound – is it wooden, metallic, breathy?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80759"/>
                  </a:ext>
                </a:extLst>
              </a:tr>
              <a:tr h="495335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Texture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How the different sounds and instruments work together. Thick or thin? How many layers can you hear?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99593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7E8CDC-A20E-4883-8681-8E1F193A1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0" t="28565" r="7253" b="19053"/>
          <a:stretch/>
        </p:blipFill>
        <p:spPr>
          <a:xfrm>
            <a:off x="70408" y="673955"/>
            <a:ext cx="9765183" cy="2917372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7B9E8C-9569-45D6-8882-18FF551BA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48471"/>
              </p:ext>
            </p:extLst>
          </p:nvPr>
        </p:nvGraphicFramePr>
        <p:xfrm>
          <a:off x="140816" y="3626947"/>
          <a:ext cx="4332124" cy="30608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1591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3170533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2886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</a:rPr>
                        <a:t>Other useful vocabulary</a:t>
                      </a:r>
                      <a:endParaRPr kumimoji="0" lang="en-GB" alt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Ostinato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repeating pattern.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Melody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sequence of notes – a tune.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Harmony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Two or more pitches played or sung together.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545543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Structure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The order the different parts of a piece of music are played.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Unison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All parts sung at the same pitch.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Chord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Three or more notes played together at the same time (A dyad is a two-note chord).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80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38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316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4</a:t>
            </a:r>
            <a:r>
              <a:rPr lang="en-US" sz="2000" b="1" dirty="0">
                <a:latin typeface="CCW Cursive Writing 1" panose="03050602040000000000" pitchFamily="66" charset="0"/>
              </a:rPr>
              <a:t>	</a:t>
            </a:r>
            <a:endParaRPr lang="en-US" sz="1800" b="1" dirty="0">
              <a:latin typeface="CCW Cursive Writing 1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A2F16-9CAA-445C-BBCB-6595DE89FD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47" t="34457" r="22999" b="21815"/>
          <a:stretch/>
        </p:blipFill>
        <p:spPr>
          <a:xfrm>
            <a:off x="-1" y="674220"/>
            <a:ext cx="9905999" cy="3309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19680-A62C-4318-91C9-6B8C40292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8" t="23092" r="16483" b="32466"/>
          <a:stretch/>
        </p:blipFill>
        <p:spPr>
          <a:xfrm>
            <a:off x="284487" y="3983479"/>
            <a:ext cx="9621511" cy="2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4878</TotalTime>
  <Words>213</Words>
  <Application>Microsoft Office PowerPoint</Application>
  <PresentationFormat>A4 Paper (210x297 mm)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CCW Cursive Writing 1</vt:lpstr>
      <vt:lpstr>XCCW Joined 1a</vt:lpstr>
      <vt:lpstr>Office Theme</vt:lpstr>
      <vt:lpstr>Music Knowledge Organiser – Year 4 </vt:lpstr>
      <vt:lpstr>Music Knowledge Organiser – Year 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Michael Hughes</cp:lastModifiedBy>
  <cp:revision>76</cp:revision>
  <cp:lastPrinted>2017-10-30T10:21:12Z</cp:lastPrinted>
  <dcterms:created xsi:type="dcterms:W3CDTF">2017-10-15T20:56:30Z</dcterms:created>
  <dcterms:modified xsi:type="dcterms:W3CDTF">2022-04-12T14:21:56Z</dcterms:modified>
</cp:coreProperties>
</file>