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C3E9"/>
    <a:srgbClr val="0000FF"/>
    <a:srgbClr val="90D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874D24-BB0F-4A5E-B89C-572222E68DBF}" v="12" dt="2023-06-07T19:04:25.9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FE278-BF16-4B4B-AAC0-D0F74D66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E175D-8732-4159-B0AC-A666740578CA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EE2C2-5C15-4C9B-A199-A16F1355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CA4DA-90A5-44E0-ACDA-644B0674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059D5-CCC4-45FB-84C1-9A1ED4173F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942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0A509-E175-4EF3-9E5F-79BCCF45A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195E1-8A14-4C0F-B369-904A0E835CC3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5B3F0-444E-4D8C-9213-6B96B989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70EE6-499B-4695-8698-F50593D8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80AC9-9A84-4B14-8E49-07109FE1A0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622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9AB59-5ECD-4D92-804F-6B16F443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CF569-B6B2-4339-B4E8-79453FE44940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A307A-1D7B-4244-B44A-C5E2F226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B028D-B310-484A-8916-85977F30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F7DF9-92F0-4BA2-838C-23D8E9A88A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620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95E0F-006B-47E1-B9FC-7AFE954B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9543-A9BD-4A74-B538-C4F5B2DB8356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0732B-22CC-42C6-9E97-C4F500E5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9FE02-048E-47A8-A629-7B760357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EEB45-A7F7-486D-B1C2-BC537D30A3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192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105D5-8006-4837-A859-9755EA43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EE6E-8C48-4621-BCB1-F6D34DAE256A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75485-876B-4531-A86E-BFEC72A1D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09008-CC1A-41D5-B83C-7CB8CCEFE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C5FA5-C44A-4D8C-AA1B-3241C7D595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806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A82409-681B-42AB-93C2-D1850CED3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15603-DB34-46E0-B3EC-45E92BA67FCD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530702-18B6-4512-99B8-1AB907C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25939F-0EC5-4AE8-BD0F-A038AC7D5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99A4A-7C2F-447B-8590-A79A13D3A8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094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B68E43-73EF-4200-88CB-12A6C0B5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90261-376F-480C-B340-E58AB5402E81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5BAB7F-D61B-4FB7-BEC3-94CBD07A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B869435-2E58-4BE7-A6E1-7BE66B55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B4A9B-BFDD-412C-80AB-185059B9DE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533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49A646-8BCB-40B5-98DF-B2B0A3FD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49DE6-8258-42DB-B8F3-37859C9F8A0C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E46E8B-6FD9-42C0-9CAE-D0BCE140A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E91577-3E63-4BF0-AE52-20C54F77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1B5BB-45A1-4046-AC4C-5BDBA7BDCA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15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50F215-5A8B-4F5B-BC54-B5CDAA3B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20FBA-7169-4F3D-B33E-40A7A1607C31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8ED2045-6BCE-45D6-B046-9A2FF3321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114F55-892E-4729-9DB0-72499973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7E287-64C4-4E0C-9F69-D5AE41601E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30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D1F5E1-C437-4355-AE8D-16DE1EA50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F6454-DB1F-46D3-A7F6-8E4376853599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341D79-49A1-420C-BC09-3E53AA7B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F2118F-C73C-4273-B520-4CBF363A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970B7-0576-4A25-AB88-C439F32944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283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3E3AEF-1016-49A8-8C58-ECCD751FF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68C7D-DEEE-42BF-967D-739472DE83F9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EC4291-68B5-4F99-80FE-3B78A8176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EB383E-62FD-46EF-A8C7-09FB1C6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B9C91-ADD8-4A65-AFDE-9E09737E4A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297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4D8812-861D-4875-8415-C1519EE817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A183D7-AFB7-4B76-AF62-FEB68EC262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5EE7-8889-49CB-B863-057800CF8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FF3FF-F02B-426B-9E0B-3B13B516F2D7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3B481-FEB9-4B03-B87F-C02F51FF1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31AD8-8F9B-496E-A33D-8674E4344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EF7112C-C252-4BF5-928A-021B7364D08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4479BFC-D93F-47F7-A747-D7EC78199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058341"/>
              </p:ext>
            </p:extLst>
          </p:nvPr>
        </p:nvGraphicFramePr>
        <p:xfrm>
          <a:off x="11113" y="1500188"/>
          <a:ext cx="6858000" cy="74644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063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Mathematics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English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/>
                        <a:t>History</a:t>
                      </a:r>
                      <a:endParaRPr lang="en-GB" sz="1200" b="1" dirty="0"/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3786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Position and Direction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position, direction and movement, including whole, half, quarter and three-quarter turns.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Numbers to 100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Count, read and write numbers to 100 in numerals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and represent numbers using objects and pictorial representations including the number line, and use the language equal to, more than, less than (fewer), most, least.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Fractions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Sharing equally and solving word problems using division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Finding ½ and ¼ of shapes and amounts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Solving word problems using halves and quarters</a:t>
                      </a:r>
                      <a:endParaRPr 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</a:t>
                      </a: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-Fiction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Features of non-fiction texts: headings, labels, captions, contents page, photographs, index, glossary, text boxes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texts about Brazil, leaflets, posters, information booklets.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Fiction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Great </a:t>
                      </a:r>
                      <a:r>
                        <a:rPr lang="en-GB" sz="105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Kaypok</a:t>
                      </a: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tree by Lynne Cherry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Jabuti</a:t>
                      </a: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Tortoise by Gerald McDermott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Poetry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 riddles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105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105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Brazil is in South America. The coast of Brazil is on the Atlantic Ocean.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Rio de Janeiro has a tropical climate, which means most of the year it is warm and humid. In the summer there can be rapid, heavy rainfall.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Physical features of Rio de Janeiro include mountains, beach, and coast.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Human features include harbour, hotels, shops, and cable cars.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u="non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cities of London and Rio de Janeiro have similarities and differences.</a:t>
                      </a: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AAA45A2-70B1-4D98-8799-6A13B6451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015966"/>
              </p:ext>
            </p:extLst>
          </p:nvPr>
        </p:nvGraphicFramePr>
        <p:xfrm>
          <a:off x="1125538" y="4763"/>
          <a:ext cx="4606925" cy="1493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658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Primary School and Nursery</a:t>
                      </a: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37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Curriculum Overview For Parents</a:t>
                      </a:r>
                      <a:endParaRPr lang="en-GB" sz="1600" b="1" u="sng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58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Term: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 Summer 2 2025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 </a:t>
                      </a:r>
                      <a:r>
                        <a:rPr lang="en-GB" sz="1200" baseline="0" dirty="0"/>
                        <a:t>1 Mrs Reed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37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aseline="0" dirty="0"/>
                        <a:t>Rio de Janeiro</a:t>
                      </a:r>
                      <a:endParaRPr lang="en-GB" sz="16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581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          </a:t>
                      </a: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72" name="TextBox 7">
            <a:extLst>
              <a:ext uri="{FF2B5EF4-FFF2-40B4-BE49-F238E27FC236}">
                <a16:creationId xmlns:a16="http://schemas.microsoft.com/office/drawing/2014/main" id="{99E5C31B-3956-4FB7-9E25-A4AD123B7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813"/>
            <a:ext cx="1125538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sp>
        <p:nvSpPr>
          <p:cNvPr id="2073" name="TextBox 7">
            <a:extLst>
              <a:ext uri="{FF2B5EF4-FFF2-40B4-BE49-F238E27FC236}">
                <a16:creationId xmlns:a16="http://schemas.microsoft.com/office/drawing/2014/main" id="{4ADF3FAD-63AF-4334-A8F9-091011846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463" y="23813"/>
            <a:ext cx="1125537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ED4BCD-80FF-ACDE-5FE9-77AD733850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5968" y="467544"/>
            <a:ext cx="1005492" cy="8150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3D34842-291C-9645-0CD8-6C0D8072F2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72" y="471743"/>
            <a:ext cx="1005927" cy="8108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F84FB2-CE8B-451D-8E9C-94A689069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986409"/>
              </p:ext>
            </p:extLst>
          </p:nvPr>
        </p:nvGraphicFramePr>
        <p:xfrm>
          <a:off x="0" y="1493836"/>
          <a:ext cx="6858000" cy="24520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84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3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290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Design Technology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R.E.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7875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wheel mechanisms and design of a fairground wheel.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 materials with appropriate properties to make a fairground wheel.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Build and test a moving wheel.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a final structure with a rotating wheel.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Evaluate the final structure according to the original design.</a:t>
                      </a: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Jewish people have special objects in their homes.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Mezuzah contains a special prayer. It is written in Hebrew, and it is put on their outside door post.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Jewish people have a holy day each week (Friday) called Shabbat.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Chanukah is a festival of light and the story about it is found in the Torah.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Chanukah reminds Jews about God’s miracles and standing up for what you think is right.</a:t>
                      </a:r>
                    </a:p>
                  </a:txBody>
                  <a:tcPr marL="91452" marR="91452" marT="45667" marB="456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2E0272B-0B86-4132-8D15-3980227E6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885500"/>
              </p:ext>
            </p:extLst>
          </p:nvPr>
        </p:nvGraphicFramePr>
        <p:xfrm>
          <a:off x="0" y="6522568"/>
          <a:ext cx="6858000" cy="26214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21431">
                <a:tc>
                  <a:txBody>
                    <a:bodyPr/>
                    <a:lstStyle/>
                    <a:p>
                      <a:r>
                        <a:rPr lang="en-GB" sz="105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Things to look for and do at home: Please choose an activity from the list below to complete as a piece of creative homework, please can it be brought into school by </a:t>
                      </a:r>
                      <a:r>
                        <a:rPr lang="en-GB" sz="1050" b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Monday 23rd June</a:t>
                      </a:r>
                      <a:r>
                        <a:rPr lang="en-GB" sz="105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sports in Brazil (footballers, stadiums, the Olympics) produce an information poster using facts, headings, bullet points and photographs.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language do people speak in Brazil? Make a list of simple words and phrases to teach the class.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landmarks in Brazil, make a tourist information booklet, some headings that you could include: ‘Places of Interest’ or ‘Things to do’.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a globe or an atlas to locate Brazil. Which continent is it in? Which ocean is it close to? Make a list of five cities found in Brazil. </a:t>
                      </a:r>
                    </a:p>
                    <a:p>
                      <a:r>
                        <a:rPr lang="en-GB" sz="105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Any Other Information: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</a:t>
                      </a: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ensure your child has their water bottle and a sun hat in school each day.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 days are Tuesdays and Thursdays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Practice spellings in preparation for our spelling test on a Monday.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Achieve three blue gems and three red gems on </a:t>
                      </a:r>
                      <a:r>
                        <a:rPr lang="en-US" sz="10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</a:t>
                      </a: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Whizz each week to receive pennies and free stars each Monday.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Thursday – change over day for phonics books and library books. </a:t>
                      </a:r>
                    </a:p>
                  </a:txBody>
                  <a:tcPr marL="91444" marR="91444" marT="45737" marB="4573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91DD8EE-918F-4532-B257-8680A0B3E8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124681"/>
              </p:ext>
            </p:extLst>
          </p:nvPr>
        </p:nvGraphicFramePr>
        <p:xfrm>
          <a:off x="1125538" y="0"/>
          <a:ext cx="4606925" cy="14938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7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Primary School and Nursery</a:t>
                      </a:r>
                      <a:endParaRPr lang="en-GB" sz="12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Curriculum Overview For Parents</a:t>
                      </a:r>
                      <a:endParaRPr lang="en-GB" sz="1600" b="1" u="sng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7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Term: Summer</a:t>
                      </a:r>
                      <a:r>
                        <a:rPr lang="en-GB" sz="1200" baseline="0" dirty="0"/>
                        <a:t> 2 </a:t>
                      </a:r>
                      <a:r>
                        <a:rPr lang="en-GB" sz="1200" dirty="0"/>
                        <a:t> 2025</a:t>
                      </a:r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Year </a:t>
                      </a:r>
                      <a:r>
                        <a:rPr lang="en-GB" sz="1200" baseline="0" dirty="0"/>
                        <a:t>1 Mrs Reed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5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/>
                        <a:t>Rio </a:t>
                      </a:r>
                      <a:r>
                        <a:rPr lang="en-GB" sz="1600" dirty="0"/>
                        <a:t>de Janeiro</a:t>
                      </a:r>
                      <a:endParaRPr lang="en-GB" sz="16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78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gridSpan="2">
                  <a:txBody>
                    <a:bodyPr/>
                    <a:lstStyle/>
                    <a:p>
                      <a:pPr algn="l"/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65E8F3-5DFE-44D8-A227-BF7C2A3E5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274655"/>
              </p:ext>
            </p:extLst>
          </p:nvPr>
        </p:nvGraphicFramePr>
        <p:xfrm>
          <a:off x="0" y="4000665"/>
          <a:ext cx="6858000" cy="2491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9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1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928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Music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Computing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P.E (Football)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125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tempo changes through movement.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Explore how dynamics can be represented by different symbols.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Clap simple rhythmic patterns while keeping the pulse.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Interpret symbols to demonstrate a pitch pattern.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 as part of a group to demonstrate dynamics, pitch and rhythm.</a:t>
                      </a: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pictures by drawing, painting, photographing and computers.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different tools on the computer can create different lines, shapes, and colours.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/>
                        <a:t>Control the ball with both feet.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/>
                        <a:t>Dribble to ball with both feet.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/>
                        <a:t>Pass the ball using the inside of the foot.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/>
                        <a:t>Accurately shoot the ball towards the goal.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/>
                        <a:t>Tackle an opponent to gain possession of the ball.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/>
                        <a:t>Follow the rules of the game to play a match.</a:t>
                      </a:r>
                    </a:p>
                  </a:txBody>
                  <a:tcPr marL="91444" marR="91444" marT="45679" marB="4567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21" name="TextBox 7">
            <a:extLst>
              <a:ext uri="{FF2B5EF4-FFF2-40B4-BE49-F238E27FC236}">
                <a16:creationId xmlns:a16="http://schemas.microsoft.com/office/drawing/2014/main" id="{7B53EE1B-B0F6-496C-81E4-0904588EE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813"/>
            <a:ext cx="1125538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sp>
        <p:nvSpPr>
          <p:cNvPr id="3122" name="TextBox 7">
            <a:extLst>
              <a:ext uri="{FF2B5EF4-FFF2-40B4-BE49-F238E27FC236}">
                <a16:creationId xmlns:a16="http://schemas.microsoft.com/office/drawing/2014/main" id="{1E49B444-2C76-48F8-A2CE-4AB604B02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463" y="25400"/>
            <a:ext cx="1125537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6126360-80F7-2654-B68A-7434A7595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15" y="488288"/>
            <a:ext cx="1005927" cy="8108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4C2C317-713A-8281-6CA4-12130E9CC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2267" y="452738"/>
            <a:ext cx="1005927" cy="8108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4171afe9af4d926ab9870d7cce3c6458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77f738427daac196f161669349cd14a8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/>
  </documentManagement>
</p:properties>
</file>

<file path=customXml/itemProps1.xml><?xml version="1.0" encoding="utf-8"?>
<ds:datastoreItem xmlns:ds="http://schemas.openxmlformats.org/officeDocument/2006/customXml" ds:itemID="{808066F9-87BF-437F-A3C7-911A0EEDDF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f1d325-4cb6-4428-8030-8c133dba3385"/>
    <ds:schemaRef ds:uri="9c028657-b331-4746-bff2-5c6ab46ed2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2E2CF6-EBE6-4E85-AE5F-4D281419BA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D29FF0-8314-4E16-917C-28AF46239A1D}">
  <ds:schemaRefs>
    <ds:schemaRef ds:uri="http://purl.org/dc/elements/1.1/"/>
    <ds:schemaRef ds:uri="http://schemas.microsoft.com/office/2006/metadata/properties"/>
    <ds:schemaRef ds:uri="b2f1d325-4cb6-4428-8030-8c133dba3385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c028657-b331-4746-bff2-5c6ab46ed246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770</Words>
  <Application>Microsoft Office PowerPoint</Application>
  <PresentationFormat>On-screen Show (4:3)</PresentationFormat>
  <Paragraphs>104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N Stone</cp:lastModifiedBy>
  <cp:revision>76</cp:revision>
  <cp:lastPrinted>2017-02-24T14:05:27Z</cp:lastPrinted>
  <dcterms:created xsi:type="dcterms:W3CDTF">2015-04-28T21:00:47Z</dcterms:created>
  <dcterms:modified xsi:type="dcterms:W3CDTF">2025-06-10T12:00:04Z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