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>
        <p:scale>
          <a:sx n="100" d="100"/>
          <a:sy n="100" d="100"/>
        </p:scale>
        <p:origin x="-120" y="-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182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6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8354"/>
              </p:ext>
            </p:extLst>
          </p:nvPr>
        </p:nvGraphicFramePr>
        <p:xfrm>
          <a:off x="4549141" y="730269"/>
          <a:ext cx="5216044" cy="31586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754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4198499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3684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Key Vocabulary – can you compare and contrast across different genres and pieces of music?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270980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steady beat. Does the beat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21287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What types of notes do you hear? Crotchets/quavers? Are there any rests?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09116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How high or low a note is. How does this change in a piece of music?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391175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Speed the music is played at – fast or slow? Does this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287917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Levels of sound – how loud/soft?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  <a:tr h="287917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Timbre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The character of the sound – is it wooden, metallic, breathy?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Texture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How the different sounds and instruments work together. Thick or thin? How many layers?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995932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Structure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The order the different parts of a piece of music are played.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578940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7B9E8C-9569-45D6-8882-18FF551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76466"/>
              </p:ext>
            </p:extLst>
          </p:nvPr>
        </p:nvGraphicFramePr>
        <p:xfrm>
          <a:off x="140815" y="772402"/>
          <a:ext cx="4332124" cy="35641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1235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3310889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2886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</a:rPr>
                        <a:t>Other useful vocabulary</a:t>
                      </a:r>
                      <a:endParaRPr kumimoji="0" lang="en-GB" alt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XCCW Joined 1a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Pentatonic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scale (ordered series of notes) with five notes. A major pentatonic uses notes 1,2,3,5 and 6 of the scale (in </a:t>
                      </a:r>
                      <a:r>
                        <a:rPr lang="en-GB" sz="1000">
                          <a:latin typeface="XCCW Joined 1a" panose="03050602040000000000" pitchFamily="66" charset="0"/>
                        </a:rPr>
                        <a:t>C major this would be C,D,E,F and G).</a:t>
                      </a:r>
                      <a:endParaRPr lang="en-GB" sz="10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39089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Melody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sequence of notes – a tune.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Harmony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Two or more pitches played or sung together.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err="1">
                          <a:latin typeface="XCCW Joined 1a" panose="03050602040000000000" pitchFamily="66" charset="0"/>
                        </a:rPr>
                        <a:t>Accompani-ment</a:t>
                      </a:r>
                      <a:endParaRPr lang="en-GB" sz="10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An instrumental or vocal part designed to support a melody.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Ternary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piece of music with a structure of three parts – the last part is often a repeat or variation of the first part.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226434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XCCW Joined 1a" panose="03050602040000000000" pitchFamily="66" charset="0"/>
                        </a:rPr>
                        <a:t>Triad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XCCW Joined 1a" panose="03050602040000000000" pitchFamily="66" charset="0"/>
                        </a:rPr>
                        <a:t>A chord of three notes – one, three and five of the scale.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40930"/>
                  </a:ext>
                </a:extLst>
              </a:tr>
              <a:tr h="477138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latin typeface="CCW Cursive Writing 1" panose="03050602040000000000" pitchFamily="66" charset="0"/>
                        </a:rPr>
                        <a:t>Chord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CW Cursive Writing 1" panose="03050602040000000000" pitchFamily="66" charset="0"/>
                        </a:rPr>
                        <a:t>Three or more notes played together at the same time (A dyad is a two-note chord).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98807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0177EF-D442-40C7-83D2-924733504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78" t="23093" r="16483" b="33188"/>
          <a:stretch/>
        </p:blipFill>
        <p:spPr>
          <a:xfrm>
            <a:off x="140815" y="3825700"/>
            <a:ext cx="9621511" cy="28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6</a:t>
            </a:r>
            <a:r>
              <a:rPr lang="en-US" sz="2000" b="1" dirty="0">
                <a:latin typeface="CCW Cursive Writing 1" panose="03050602040000000000" pitchFamily="66" charset="0"/>
              </a:rPr>
              <a:t>	</a:t>
            </a:r>
            <a:endParaRPr lang="en-US" sz="1800" b="1" dirty="0">
              <a:latin typeface="CCW Cursive Writing 1" panose="03050602040000000000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03ACF-72B6-4A16-8AFE-EA4BC70D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2" t="11463" r="12564" b="7885"/>
          <a:stretch/>
        </p:blipFill>
        <p:spPr>
          <a:xfrm>
            <a:off x="63500" y="665055"/>
            <a:ext cx="9779000" cy="55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4934</TotalTime>
  <Words>288</Words>
  <Application>Microsoft Office PowerPoint</Application>
  <PresentationFormat>A4 Paper (210x297 mm)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CCW Cursive Writing 1</vt:lpstr>
      <vt:lpstr>XCCW Joined 1a</vt:lpstr>
      <vt:lpstr>Office Theme</vt:lpstr>
      <vt:lpstr>Music Knowledge Organiser – Year 6 </vt:lpstr>
      <vt:lpstr>Music Knowledge Organiser – Year 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81</cp:revision>
  <cp:lastPrinted>2017-10-30T10:21:12Z</cp:lastPrinted>
  <dcterms:created xsi:type="dcterms:W3CDTF">2017-10-15T20:56:30Z</dcterms:created>
  <dcterms:modified xsi:type="dcterms:W3CDTF">2022-04-12T14:16:26Z</dcterms:modified>
</cp:coreProperties>
</file>