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1" r:id="rId5"/>
    <p:sldId id="25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7CA3E-BA5B-CBBE-2CF4-D9FB41CBE56B}" v="9" dt="2025-02-24T09:00:54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627CA3E-BA5B-CBBE-2CF4-D9FB41CBE56B}"/>
    <pc:docChg chg="modSld">
      <pc:chgData name="" userId="" providerId="" clId="Web-{2627CA3E-BA5B-CBBE-2CF4-D9FB41CBE56B}" dt="2025-02-24T09:00:47.211" v="5" actId="20577"/>
      <pc:docMkLst>
        <pc:docMk/>
      </pc:docMkLst>
      <pc:sldChg chg="modSp">
        <pc:chgData name="" userId="" providerId="" clId="Web-{2627CA3E-BA5B-CBBE-2CF4-D9FB41CBE56B}" dt="2025-02-24T09:00:47.211" v="5" actId="20577"/>
        <pc:sldMkLst>
          <pc:docMk/>
          <pc:sldMk cId="1777078890" sldId="261"/>
        </pc:sldMkLst>
        <pc:spChg chg="mod">
          <ac:chgData name="" userId="" providerId="" clId="Web-{2627CA3E-BA5B-CBBE-2CF4-D9FB41CBE56B}" dt="2025-02-24T09:00:47.211" v="5" actId="20577"/>
          <ac:spMkLst>
            <pc:docMk/>
            <pc:sldMk cId="1777078890" sldId="261"/>
            <ac:spMk id="4" creationId="{56F7B741-E7C4-FF4F-9B37-86E243B3DAC7}"/>
          </ac:spMkLst>
        </pc:spChg>
      </pc:sldChg>
    </pc:docChg>
  </pc:docChgLst>
  <pc:docChgLst>
    <pc:chgData name="Christopher HARRISON" userId="S::christopher.harrison@stokeflemingprimary.org.uk::0f35ddca-84d0-49a3-9a80-51f8727e4550" providerId="AD" clId="Web-{2627CA3E-BA5B-CBBE-2CF4-D9FB41CBE56B}"/>
    <pc:docChg chg="modSld">
      <pc:chgData name="Christopher HARRISON" userId="S::christopher.harrison@stokeflemingprimary.org.uk::0f35ddca-84d0-49a3-9a80-51f8727e4550" providerId="AD" clId="Web-{2627CA3E-BA5B-CBBE-2CF4-D9FB41CBE56B}" dt="2025-02-24T09:00:54.805" v="2" actId="20577"/>
      <pc:docMkLst>
        <pc:docMk/>
      </pc:docMkLst>
      <pc:sldChg chg="modSp">
        <pc:chgData name="Christopher HARRISON" userId="S::christopher.harrison@stokeflemingprimary.org.uk::0f35ddca-84d0-49a3-9a80-51f8727e4550" providerId="AD" clId="Web-{2627CA3E-BA5B-CBBE-2CF4-D9FB41CBE56B}" dt="2025-02-24T09:00:54.805" v="2" actId="20577"/>
        <pc:sldMkLst>
          <pc:docMk/>
          <pc:sldMk cId="1777078890" sldId="261"/>
        </pc:sldMkLst>
        <pc:spChg chg="mod">
          <ac:chgData name="Christopher HARRISON" userId="S::christopher.harrison@stokeflemingprimary.org.uk::0f35ddca-84d0-49a3-9a80-51f8727e4550" providerId="AD" clId="Web-{2627CA3E-BA5B-CBBE-2CF4-D9FB41CBE56B}" dt="2025-02-24T09:00:54.805" v="2" actId="20577"/>
          <ac:spMkLst>
            <pc:docMk/>
            <pc:sldMk cId="1777078890" sldId="261"/>
            <ac:spMk id="4" creationId="{56F7B741-E7C4-FF4F-9B37-86E243B3DAC7}"/>
          </ac:spMkLst>
        </pc:spChg>
      </pc:sldChg>
    </pc:docChg>
  </pc:docChgLst>
  <pc:docChgLst>
    <pc:chgData name="Vicky HARRIS" userId="7753838d-8e49-4e7f-8633-c89f6fd57412" providerId="ADAL" clId="{3952242E-AFAF-47CA-90A9-CD2089AF1692}"/>
    <pc:docChg chg="modSld">
      <pc:chgData name="Vicky HARRIS" userId="7753838d-8e49-4e7f-8633-c89f6fd57412" providerId="ADAL" clId="{3952242E-AFAF-47CA-90A9-CD2089AF1692}" dt="2023-10-29T22:27:36.410" v="1" actId="20577"/>
      <pc:docMkLst>
        <pc:docMk/>
      </pc:docMkLst>
      <pc:sldChg chg="modSp mod">
        <pc:chgData name="Vicky HARRIS" userId="7753838d-8e49-4e7f-8633-c89f6fd57412" providerId="ADAL" clId="{3952242E-AFAF-47CA-90A9-CD2089AF1692}" dt="2023-10-29T22:27:36.410" v="1" actId="20577"/>
        <pc:sldMkLst>
          <pc:docMk/>
          <pc:sldMk cId="1777078890" sldId="261"/>
        </pc:sldMkLst>
      </pc:sldChg>
    </pc:docChg>
  </pc:docChgLst>
  <pc:docChgLst>
    <pc:chgData name="Vicky HARRIS" userId="S::vicky.harris@blackawtonprimary.org.uk::7753838d-8e49-4e7f-8633-c89f6fd57412" providerId="AD" clId="Web-{B192C6CC-0818-A03A-9E4D-DC7AB9CBA647}"/>
    <pc:docChg chg="modSld">
      <pc:chgData name="Vicky HARRIS" userId="S::vicky.harris@blackawtonprimary.org.uk::7753838d-8e49-4e7f-8633-c89f6fd57412" providerId="AD" clId="Web-{B192C6CC-0818-A03A-9E4D-DC7AB9CBA647}" dt="2023-12-05T00:36:52.986" v="34" actId="20577"/>
      <pc:docMkLst>
        <pc:docMk/>
      </pc:docMkLst>
      <pc:sldChg chg="modSp">
        <pc:chgData name="Vicky HARRIS" userId="S::vicky.harris@blackawtonprimary.org.uk::7753838d-8e49-4e7f-8633-c89f6fd57412" providerId="AD" clId="Web-{B192C6CC-0818-A03A-9E4D-DC7AB9CBA647}" dt="2023-12-05T00:36:52.986" v="34" actId="20577"/>
        <pc:sldMkLst>
          <pc:docMk/>
          <pc:sldMk cId="177707889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97B1-DAA2-45D8-8291-445F578998E2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24B0-46EF-4652-93F4-02E4DB958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5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more visuals as prompts </a:t>
            </a:r>
            <a:r>
              <a:rPr lang="en-GB" dirty="0" err="1"/>
              <a:t>eg</a:t>
            </a:r>
            <a:r>
              <a:rPr lang="en-GB" dirty="0"/>
              <a:t> thermometer, spring 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B3EE-E38C-44F1-A941-4269F88DD0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CA8B-5E9F-4D3F-98D4-D9AABD3D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9203-DBF8-4A57-9952-439294E80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BEC7-7202-453F-BEF0-A41303E1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3141-F35B-4410-9BA2-69D15D5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F278-1477-403D-AFFF-85EF2FC1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2C48-4EF4-44A7-A7BF-5426192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6738A-7DA8-4400-B552-AFFD58E5F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B4B4-1511-4D38-8010-C05FDB85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DF50-B095-4402-B4C6-98DE5C9F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DE94-4190-481B-B77F-CE245057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652A3-6569-4DF8-8856-D1D0F21A3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C8EB4-56CE-4483-A54E-6B7C3AE13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CF94-72FC-4E6C-8071-6652279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B319-E0D6-4BC5-872E-6C4CA545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6EB8-D5F3-4787-AC1C-24E11962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8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E462-7433-4F4C-A870-85F00327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90F6-6054-4158-9FAA-5F82D02B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4CD2-56BC-415B-9C5D-8D43DE6C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6453-E772-430E-BDD2-FC92BA81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11F4-FA62-42A0-A3F8-A00E31F5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8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BDFC-D085-4C8D-B58A-D49BABA7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18EC3-D183-40C8-99C4-2D92A4E5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3BFCC-995A-41AA-AD16-8C216273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4FD-CBBD-489D-B24D-ED346502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AA12-D19A-4D3F-BD31-3D848596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9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4957-FCF3-4658-A65C-2977215F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3D1B-143E-44B7-8CFE-8B922426B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99BA6-8F00-4A5D-A432-F958CA9B7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8142C-923D-4AD4-A8EC-466AFD8E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2341D-AAB5-4CD8-A52B-964B82D7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A345-CFE9-41E1-8CFF-53CA346D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F47C-E36D-4DE3-A8C1-DF9BB3B5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79704-3FFA-4EB2-88DF-76ECA23D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F8A67-1A92-4938-A3CA-2C343C868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90E72-AAA4-45F2-B2A3-2ED6A01CA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CD9D6-3754-413E-B800-7364921D0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4DDBA-1447-4F83-9707-0E145219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EEE42-6A32-4440-B583-ADD9326F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1A427-4B17-45B6-AF7D-8BBA18D6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A4DD-5E43-43B3-A2D0-83D53C28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CF892-1CED-4F36-ABF3-D47E625C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1415-07A2-495A-81AC-EACB8EF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4956-30E5-41DA-9DAD-25DBEC75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92AE1-851E-40D3-B942-E50BA514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111D-3699-4A20-8E19-7148328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1FA0B-0D14-4A12-886F-551DD90D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63C9-6AE8-4CD7-90C5-D3634329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9600-A3E3-4D9B-8A37-399E6608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5C0F1-C380-4308-A726-873769FD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2612A-DEE9-448C-9A95-25225149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F39B8-F2D4-435B-B54B-D833E3EC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C08C-EA04-4539-84B8-84102AE0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69F5-582B-4F27-8310-DD27069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406F-5DF8-4573-B803-AA5BC0D65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E5883-BAD6-49AF-8A56-74361E658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51F7-1254-4DC3-AB25-D9879940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6168-BF38-4AFE-9F78-CBE1117C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B904-E358-43A9-8375-4CCEE21E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5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95F95-8BD4-41B2-85EE-8C40524C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9E9D-3342-4991-900B-8AF264A12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1782-041E-45B9-83D1-7605D3A63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604A-C07F-4CF3-AC94-29233F8BCB10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89599-0E45-45F0-826D-90A4C28F6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4D928-BA07-4848-865F-8D2222F1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A95-CB9D-49C8-8DE9-5EACFCCD5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925174" y="68788"/>
            <a:ext cx="4281827" cy="583589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500" b="1">
                <a:latin typeface="Sassoon Primary"/>
              </a:rPr>
              <a:t>Year  5  </a:t>
            </a:r>
            <a:r>
              <a:rPr lang="en-GB" sz="1500" b="1" dirty="0">
                <a:latin typeface="Sassoon Primary"/>
              </a:rPr>
              <a:t>Science</a:t>
            </a:r>
          </a:p>
          <a:p>
            <a:pPr algn="ctr"/>
            <a:r>
              <a:rPr lang="en-GB" sz="1500" b="1" dirty="0">
                <a:latin typeface="Sassoon Primary"/>
              </a:rPr>
              <a:t>Earth and Space </a:t>
            </a:r>
            <a:endParaRPr lang="en-GB" sz="1500" b="1" dirty="0">
              <a:latin typeface="Sassoon Primary" pitchFamily="50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71699"/>
              </p:ext>
            </p:extLst>
          </p:nvPr>
        </p:nvGraphicFramePr>
        <p:xfrm>
          <a:off x="102411" y="78298"/>
          <a:ext cx="3727304" cy="656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37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455767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5802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Sassoon Primary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404298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Sassoon Primary" pitchFamily="50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Sassoon Primary" pitchFamily="50" charset="0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60936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200" b="1" dirty="0">
                          <a:latin typeface="Sassoon Primary"/>
                        </a:rPr>
                        <a:t>Earth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Sassoon Primary"/>
                        </a:rPr>
                        <a:t> The planet in which we live. 3</a:t>
                      </a:r>
                      <a:r>
                        <a:rPr lang="en-GB" sz="1200" baseline="30000" dirty="0">
                          <a:latin typeface="Sassoon Primary"/>
                        </a:rPr>
                        <a:t>rd</a:t>
                      </a:r>
                      <a:r>
                        <a:rPr lang="en-GB" sz="1200" dirty="0">
                          <a:latin typeface="Sassoon Primary"/>
                        </a:rPr>
                        <a:t> in order from the Sun.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38786"/>
                  </a:ext>
                </a:extLst>
              </a:tr>
              <a:tr h="80414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200" b="1" dirty="0">
                          <a:latin typeface="Sassoon Primary"/>
                        </a:rPr>
                        <a:t>Sun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Sassoon Primary"/>
                        </a:rPr>
                        <a:t>The Sun is a 4.5 billion-year-old yellow dwarf star – a hot glowing ball of hydrogen and helium – at the centre of our solar system.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621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Sassoon Primary"/>
                        </a:rPr>
                        <a:t>Moon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assoon Primary"/>
                        </a:rPr>
                        <a:t>A moon is an object that orbits a planet or something else that is not a star.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711695"/>
                  </a:ext>
                </a:extLst>
              </a:tr>
              <a:tr h="57936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Sassoon Primary"/>
                        </a:rPr>
                        <a:t> Planets in our Solar System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dirty="0">
                          <a:latin typeface="Sassoon Primary"/>
                        </a:rPr>
                        <a:t>Mercury, Jupiter, Saturn, Venus, Marsa, Uranus, Neptune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59212"/>
                  </a:ext>
                </a:extLst>
              </a:tr>
              <a:tr h="98664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Sassoon Primary"/>
                        </a:rPr>
                        <a:t>Solar System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Sassoon Primary"/>
                        </a:rPr>
                        <a:t>The Sun together with the eight planets, their moons, and all other bodies that orbit it, including dwarf planets, asteroids, comets, meteoroids, and Kuiper belt objects.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229062"/>
                  </a:ext>
                </a:extLst>
              </a:tr>
              <a:tr h="38305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Sassoon Primary"/>
                        </a:rPr>
                        <a:t>Spherical 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Sassoon Primary"/>
                        </a:rPr>
                        <a:t>Having the form of a sphere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281"/>
                  </a:ext>
                </a:extLst>
              </a:tr>
              <a:tr h="4391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Sassoon Primary"/>
                        </a:rPr>
                        <a:t>Rotates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Sassoon Primary"/>
                        </a:rPr>
                        <a:t>the circular motion of an object around its centre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94234"/>
                  </a:ext>
                </a:extLst>
              </a:tr>
              <a:tr h="52727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Sassoon Primary"/>
                        </a:rPr>
                        <a:t>Star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Sassoon Primary"/>
                        </a:rPr>
                        <a:t>a natural luminous body visible in the sky especially at night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554847"/>
                  </a:ext>
                </a:extLst>
              </a:tr>
              <a:tr h="6280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Sassoon Primary"/>
                        </a:rPr>
                        <a:t>orbit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>
                          <a:latin typeface="Sassoon Primary"/>
                        </a:rPr>
                        <a:t>a regular, repeating path that one object in space takes around another one.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149366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8266827" y="78298"/>
            <a:ext cx="3643572" cy="486496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25" b="1" dirty="0">
                <a:latin typeface="Sassoon Primary" pitchFamily="50" charset="0"/>
              </a:rPr>
              <a:t>Learning Sequence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7EEAFE-CE8A-4DCD-B3A1-72D6A5606575}"/>
              </a:ext>
            </a:extLst>
          </p:cNvPr>
          <p:cNvGrpSpPr/>
          <p:nvPr/>
        </p:nvGrpSpPr>
        <p:grpSpPr>
          <a:xfrm>
            <a:off x="8339591" y="627930"/>
            <a:ext cx="577402" cy="1124240"/>
            <a:chOff x="6969706" y="2655113"/>
            <a:chExt cx="618619" cy="796541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60D36E53-68FA-4C94-99BB-056832ED9DBD}"/>
                </a:ext>
              </a:extLst>
            </p:cNvPr>
            <p:cNvSpPr/>
            <p:nvPr/>
          </p:nvSpPr>
          <p:spPr>
            <a:xfrm rot="5400000">
              <a:off x="6873612" y="2785030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04F3C6-23C8-411D-A828-9F4D12C7EE53}"/>
                </a:ext>
              </a:extLst>
            </p:cNvPr>
            <p:cNvSpPr txBox="1"/>
            <p:nvPr/>
          </p:nvSpPr>
          <p:spPr>
            <a:xfrm>
              <a:off x="6969706" y="2901162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17E981-3A20-418E-A437-93F02431AF01}"/>
              </a:ext>
            </a:extLst>
          </p:cNvPr>
          <p:cNvGrpSpPr/>
          <p:nvPr/>
        </p:nvGrpSpPr>
        <p:grpSpPr>
          <a:xfrm>
            <a:off x="8294701" y="1662126"/>
            <a:ext cx="577403" cy="1124240"/>
            <a:chOff x="6891719" y="3323971"/>
            <a:chExt cx="618620" cy="796541"/>
          </a:xfrm>
        </p:grpSpPr>
        <p:sp>
          <p:nvSpPr>
            <p:cNvPr id="2" name="Arrow: Chevron 1">
              <a:extLst>
                <a:ext uri="{FF2B5EF4-FFF2-40B4-BE49-F238E27FC236}">
                  <a16:creationId xmlns:a16="http://schemas.microsoft.com/office/drawing/2014/main" id="{048BEA37-8E27-4D28-AA02-9D99119637FD}"/>
                </a:ext>
              </a:extLst>
            </p:cNvPr>
            <p:cNvSpPr/>
            <p:nvPr/>
          </p:nvSpPr>
          <p:spPr>
            <a:xfrm rot="5400000">
              <a:off x="6843714" y="3453888"/>
              <a:ext cx="796541" cy="536708"/>
            </a:xfrm>
            <a:prstGeom prst="chevron">
              <a:avLst>
                <a:gd name="adj" fmla="val 45741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53274-4706-4875-9964-46797FD988E9}"/>
                </a:ext>
              </a:extLst>
            </p:cNvPr>
            <p:cNvSpPr txBox="1"/>
            <p:nvPr/>
          </p:nvSpPr>
          <p:spPr>
            <a:xfrm>
              <a:off x="6891719" y="3568578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E94B4-F677-4AEF-AA09-0D6172DB48C7}"/>
              </a:ext>
            </a:extLst>
          </p:cNvPr>
          <p:cNvGrpSpPr/>
          <p:nvPr/>
        </p:nvGrpSpPr>
        <p:grpSpPr>
          <a:xfrm>
            <a:off x="8339587" y="2661977"/>
            <a:ext cx="577402" cy="1124240"/>
            <a:chOff x="6709124" y="4015111"/>
            <a:chExt cx="618619" cy="796541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94AEA13C-E136-411D-90E1-FA08CC96FC84}"/>
                </a:ext>
              </a:extLst>
            </p:cNvPr>
            <p:cNvSpPr/>
            <p:nvPr/>
          </p:nvSpPr>
          <p:spPr>
            <a:xfrm rot="5400000">
              <a:off x="6601184" y="4145028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623EF4-1AB8-48A9-9FCC-4B2774AA9E50}"/>
                </a:ext>
              </a:extLst>
            </p:cNvPr>
            <p:cNvSpPr txBox="1"/>
            <p:nvPr/>
          </p:nvSpPr>
          <p:spPr>
            <a:xfrm>
              <a:off x="6709124" y="4267215"/>
              <a:ext cx="618619" cy="30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43AC5C-FAD2-43AF-A0AB-704054F34FEB}"/>
              </a:ext>
            </a:extLst>
          </p:cNvPr>
          <p:cNvGrpSpPr/>
          <p:nvPr/>
        </p:nvGrpSpPr>
        <p:grpSpPr>
          <a:xfrm>
            <a:off x="8335239" y="3650504"/>
            <a:ext cx="577402" cy="1215332"/>
            <a:chOff x="6980047" y="4645426"/>
            <a:chExt cx="618621" cy="796541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32FB9C2-8F93-4CF9-8368-46CE5ADC0839}"/>
                </a:ext>
              </a:extLst>
            </p:cNvPr>
            <p:cNvSpPr/>
            <p:nvPr/>
          </p:nvSpPr>
          <p:spPr>
            <a:xfrm rot="5400000">
              <a:off x="6888614" y="4775343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0D6A9E-035B-4888-BB32-B2B70A635E73}"/>
                </a:ext>
              </a:extLst>
            </p:cNvPr>
            <p:cNvSpPr txBox="1"/>
            <p:nvPr/>
          </p:nvSpPr>
          <p:spPr>
            <a:xfrm>
              <a:off x="6980047" y="4825631"/>
              <a:ext cx="618621" cy="393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4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CA840D-3F2F-46DB-8F23-6F359C8694CB}"/>
              </a:ext>
            </a:extLst>
          </p:cNvPr>
          <p:cNvGrpSpPr/>
          <p:nvPr/>
        </p:nvGrpSpPr>
        <p:grpSpPr>
          <a:xfrm>
            <a:off x="8371155" y="4716004"/>
            <a:ext cx="577402" cy="1124240"/>
            <a:chOff x="6999284" y="5282027"/>
            <a:chExt cx="618621" cy="796541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FC259B5-7DD0-43CB-9B34-DC8EC8BC9578}"/>
                </a:ext>
              </a:extLst>
            </p:cNvPr>
            <p:cNvSpPr/>
            <p:nvPr/>
          </p:nvSpPr>
          <p:spPr>
            <a:xfrm rot="5400000">
              <a:off x="6888614" y="5411944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5DB5F2-C7BD-4271-BCDC-08E68EA5CAB0}"/>
                </a:ext>
              </a:extLst>
            </p:cNvPr>
            <p:cNvSpPr txBox="1"/>
            <p:nvPr/>
          </p:nvSpPr>
          <p:spPr>
            <a:xfrm>
              <a:off x="6999284" y="5541426"/>
              <a:ext cx="618621" cy="425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5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73612-7D74-44D6-95B3-BB6FB07718A3}"/>
              </a:ext>
            </a:extLst>
          </p:cNvPr>
          <p:cNvGrpSpPr/>
          <p:nvPr/>
        </p:nvGrpSpPr>
        <p:grpSpPr>
          <a:xfrm>
            <a:off x="8371155" y="5667950"/>
            <a:ext cx="577402" cy="1124240"/>
            <a:chOff x="6991848" y="5953844"/>
            <a:chExt cx="618621" cy="796541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178B442-9645-4A09-A80D-99A7B8215FE7}"/>
                </a:ext>
              </a:extLst>
            </p:cNvPr>
            <p:cNvSpPr/>
            <p:nvPr/>
          </p:nvSpPr>
          <p:spPr>
            <a:xfrm rot="5400000">
              <a:off x="6881179" y="6083761"/>
              <a:ext cx="796541" cy="536708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  <a:latin typeface="Sassoon Primary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D8E028-F892-445D-910A-DF343E03D670}"/>
                </a:ext>
              </a:extLst>
            </p:cNvPr>
            <p:cNvSpPr txBox="1"/>
            <p:nvPr/>
          </p:nvSpPr>
          <p:spPr>
            <a:xfrm>
              <a:off x="6991848" y="6218454"/>
              <a:ext cx="618621" cy="425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Lesson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Sassoon Primary" pitchFamily="50" charset="0"/>
                </a:rPr>
                <a:t>6</a:t>
              </a:r>
            </a:p>
            <a:p>
              <a:pPr algn="ctr"/>
              <a:endParaRPr lang="en-GB" sz="1100" b="1" dirty="0">
                <a:solidFill>
                  <a:schemeClr val="bg1"/>
                </a:solidFill>
                <a:latin typeface="Sassoon Primary" pitchFamily="50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8987448" y="681195"/>
            <a:ext cx="2798186" cy="8384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What is in our solar system? What are the planets?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8966522" y="1716965"/>
            <a:ext cx="2825791" cy="8446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/>
              </a:rPr>
              <a:t>Where is the sun in our solar system?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8987448" y="2758880"/>
            <a:ext cx="2755702" cy="8446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/>
              </a:rPr>
              <a:t>How do the Earth and Moon move in space?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8974132" y="3668867"/>
            <a:ext cx="2769018" cy="8507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How can you explain how we get day and night?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8974132" y="4594512"/>
            <a:ext cx="2782773" cy="9973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 pitchFamily="50" charset="0"/>
              </a:rPr>
              <a:t>How would you describe the  characteristics of a newly discovered planet in our solar system or beyond?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9014334" y="5695009"/>
            <a:ext cx="2728816" cy="1034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assoon Primary"/>
              </a:rPr>
              <a:t>Investigate and record the formation of craters  </a:t>
            </a:r>
            <a:endParaRPr lang="en-GB" sz="1600" dirty="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0CF0C0-F756-44EB-B77D-F372A2A9744E}"/>
              </a:ext>
            </a:extLst>
          </p:cNvPr>
          <p:cNvSpPr txBox="1"/>
          <p:nvPr/>
        </p:nvSpPr>
        <p:spPr>
          <a:xfrm>
            <a:off x="4822633" y="764266"/>
            <a:ext cx="21436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Our Solar System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0B3F277-4E78-4E2F-854A-AC73B33B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206" y="6041421"/>
            <a:ext cx="4296111" cy="7617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941116-5555-4D4A-AD90-667E418D2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25" y="4963844"/>
            <a:ext cx="3213724" cy="6749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80DE0EB-FA5A-4BD3-A6B8-6265FA1A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188" y="4980534"/>
            <a:ext cx="658437" cy="66336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691188B-058A-4BD6-8C2B-9D8076B7E27E}"/>
              </a:ext>
            </a:extLst>
          </p:cNvPr>
          <p:cNvSpPr txBox="1"/>
          <p:nvPr/>
        </p:nvSpPr>
        <p:spPr>
          <a:xfrm>
            <a:off x="4454322" y="4594512"/>
            <a:ext cx="2985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Working Scientifically Skills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586562-EC09-47A4-86C0-F1BD9722DB89}"/>
              </a:ext>
            </a:extLst>
          </p:cNvPr>
          <p:cNvSpPr txBox="1"/>
          <p:nvPr/>
        </p:nvSpPr>
        <p:spPr>
          <a:xfrm>
            <a:off x="4454322" y="5724402"/>
            <a:ext cx="2985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Science Enquiry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FFFDE-5565-4ED9-9FDE-45A0ABD4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73" y="1190049"/>
            <a:ext cx="4351563" cy="17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DEAD17-A2A3-421E-837F-883D030E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9" y="3017797"/>
            <a:ext cx="3875596" cy="1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7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826E6-3A7A-4707-B97A-CE049DD1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93479" y="149070"/>
            <a:ext cx="6289622" cy="6559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82B4F-C486-4BD5-A0B8-3F48BA4FF2E7}"/>
              </a:ext>
            </a:extLst>
          </p:cNvPr>
          <p:cNvSpPr txBox="1"/>
          <p:nvPr/>
        </p:nvSpPr>
        <p:spPr>
          <a:xfrm rot="16200000">
            <a:off x="-2150890" y="3052423"/>
            <a:ext cx="580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Today, we are focusing on:</a:t>
            </a:r>
          </a:p>
        </p:txBody>
      </p:sp>
    </p:spTree>
    <p:extLst>
      <p:ext uri="{BB962C8B-B14F-4D97-AF65-F5344CB8AC3E}">
        <p14:creationId xmlns:p14="http://schemas.microsoft.com/office/powerpoint/2010/main" val="276687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DE86C-7506-4583-B825-010F1382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85" y="0"/>
            <a:ext cx="68121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35CD5-84B1-409D-BAF4-F77116FE1BF3}"/>
              </a:ext>
            </a:extLst>
          </p:cNvPr>
          <p:cNvSpPr txBox="1"/>
          <p:nvPr/>
        </p:nvSpPr>
        <p:spPr>
          <a:xfrm>
            <a:off x="182231" y="140970"/>
            <a:ext cx="861774" cy="6576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Working Scientifically  </a:t>
            </a:r>
          </a:p>
        </p:txBody>
      </p:sp>
    </p:spTree>
    <p:extLst>
      <p:ext uri="{BB962C8B-B14F-4D97-AF65-F5344CB8AC3E}">
        <p14:creationId xmlns:p14="http://schemas.microsoft.com/office/powerpoint/2010/main" val="1150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41A3E-53DF-46DA-94F2-A1F34C72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22" y="0"/>
            <a:ext cx="78547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A6FD5-501B-4099-8373-53FA7F27A76F}"/>
              </a:ext>
            </a:extLst>
          </p:cNvPr>
          <p:cNvSpPr txBox="1"/>
          <p:nvPr/>
        </p:nvSpPr>
        <p:spPr>
          <a:xfrm>
            <a:off x="182231" y="140970"/>
            <a:ext cx="861774" cy="6576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Types of Enquiry  </a:t>
            </a:r>
          </a:p>
        </p:txBody>
      </p:sp>
    </p:spTree>
    <p:extLst>
      <p:ext uri="{BB962C8B-B14F-4D97-AF65-F5344CB8AC3E}">
        <p14:creationId xmlns:p14="http://schemas.microsoft.com/office/powerpoint/2010/main" val="369240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bbd9a4-af56-419d-974e-f0a3d60a322f" xsi:nil="true"/>
    <lcf76f155ced4ddcb4097134ff3c332f xmlns="ec2d9698-6d82-49d1-94bc-d740eafa00e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775026D965A458088DEE3207FF1E9" ma:contentTypeVersion="17" ma:contentTypeDescription="Create a new document." ma:contentTypeScope="" ma:versionID="874c3f17db3071234b1346cc9ad41227">
  <xsd:schema xmlns:xsd="http://www.w3.org/2001/XMLSchema" xmlns:xs="http://www.w3.org/2001/XMLSchema" xmlns:p="http://schemas.microsoft.com/office/2006/metadata/properties" xmlns:ns2="89bbd9a4-af56-419d-974e-f0a3d60a322f" xmlns:ns3="ec2d9698-6d82-49d1-94bc-d740eafa00ea" targetNamespace="http://schemas.microsoft.com/office/2006/metadata/properties" ma:root="true" ma:fieldsID="72b20feddb9bd4b3beff5758d3c4a675" ns2:_="" ns3:_="">
    <xsd:import namespace="89bbd9a4-af56-419d-974e-f0a3d60a322f"/>
    <xsd:import namespace="ec2d9698-6d82-49d1-94bc-d740eafa00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bd9a4-af56-419d-974e-f0a3d60a32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195f2c4-3c7a-42d3-89f5-f687b9aa298e}" ma:internalName="TaxCatchAll" ma:showField="CatchAllData" ma:web="89bbd9a4-af56-419d-974e-f0a3d60a3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d9698-6d82-49d1-94bc-d740eafa0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D4BDB0-67BF-4EA5-80B2-47802F14042F}">
  <ds:schemaRefs>
    <ds:schemaRef ds:uri="http://schemas.microsoft.com/office/2006/metadata/properties"/>
    <ds:schemaRef ds:uri="http://schemas.microsoft.com/office/infopath/2007/PartnerControls"/>
    <ds:schemaRef ds:uri="89bbd9a4-af56-419d-974e-f0a3d60a322f"/>
    <ds:schemaRef ds:uri="ec2d9698-6d82-49d1-94bc-d740eafa00ea"/>
  </ds:schemaRefs>
</ds:datastoreItem>
</file>

<file path=customXml/itemProps2.xml><?xml version="1.0" encoding="utf-8"?>
<ds:datastoreItem xmlns:ds="http://schemas.openxmlformats.org/officeDocument/2006/customXml" ds:itemID="{C44E8E97-9C7F-438F-B4E5-EECF50DB6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D59168-21D1-4F96-9B0C-526956E59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bd9a4-af56-419d-974e-f0a3d60a322f"/>
    <ds:schemaRef ds:uri="ec2d9698-6d82-49d1-94bc-d740eafa0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288</Words>
  <Application>Microsoft Office PowerPoint</Application>
  <PresentationFormat>Widescreen</PresentationFormat>
  <Paragraphs>50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HARRIS</dc:creator>
  <cp:lastModifiedBy>Vicky HARRIS</cp:lastModifiedBy>
  <cp:revision>29</cp:revision>
  <dcterms:created xsi:type="dcterms:W3CDTF">2023-09-17T22:29:05Z</dcterms:created>
  <dcterms:modified xsi:type="dcterms:W3CDTF">2025-02-24T09:00:56Z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0x010100223775026D965A458088DEE3207FF1E9</vt:lpwstr>
  </property>
  <property fmtid="{D5CDD505-2E9C-101B-9397-08002B2CF9AE}" pid="3" name="MediaServiceImageTags">
    <vt:lpwstr/>
  </property>
</Properties>
</file>