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92" r:id="rId2"/>
    <p:sldId id="297" r:id="rId3"/>
    <p:sldId id="406" r:id="rId4"/>
    <p:sldId id="298" r:id="rId5"/>
    <p:sldId id="300" r:id="rId6"/>
    <p:sldId id="403" r:id="rId7"/>
    <p:sldId id="404" r:id="rId8"/>
    <p:sldId id="405" r:id="rId9"/>
    <p:sldId id="401" r:id="rId10"/>
    <p:sldId id="402" r:id="rId11"/>
    <p:sldId id="299" r:id="rId1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91" autoAdjust="0"/>
    <p:restoredTop sz="94660"/>
  </p:normalViewPr>
  <p:slideViewPr>
    <p:cSldViewPr>
      <p:cViewPr varScale="1">
        <p:scale>
          <a:sx n="105" d="100"/>
          <a:sy n="105" d="100"/>
        </p:scale>
        <p:origin x="143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E16E8E-ED0A-4168-B11E-1B5158836B72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599D2-27D5-48B3-AB87-296427B7F3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417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C4F0-89B1-4EFC-A88F-D5632F7857C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A318-C928-4CB1-8C10-BC3E2A8A58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C4F0-89B1-4EFC-A88F-D5632F7857C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A318-C928-4CB1-8C10-BC3E2A8A58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C4F0-89B1-4EFC-A88F-D5632F7857C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A318-C928-4CB1-8C10-BC3E2A8A58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C4F0-89B1-4EFC-A88F-D5632F7857C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A318-C928-4CB1-8C10-BC3E2A8A58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C4F0-89B1-4EFC-A88F-D5632F7857C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A318-C928-4CB1-8C10-BC3E2A8A58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C4F0-89B1-4EFC-A88F-D5632F7857C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A318-C928-4CB1-8C10-BC3E2A8A58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C4F0-89B1-4EFC-A88F-D5632F7857C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A318-C928-4CB1-8C10-BC3E2A8A58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C4F0-89B1-4EFC-A88F-D5632F7857C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A318-C928-4CB1-8C10-BC3E2A8A582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C4F0-89B1-4EFC-A88F-D5632F7857C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3FA318-C928-4CB1-8C10-BC3E2A8A582B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C4F0-89B1-4EFC-A88F-D5632F7857C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A318-C928-4CB1-8C10-BC3E2A8A58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C4F0-89B1-4EFC-A88F-D5632F7857C4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A318-C928-4CB1-8C10-BC3E2A8A58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A3FA318-C928-4CB1-8C10-BC3E2A8A582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6D6C4F0-89B1-4EFC-A88F-D5632F7857C4}" type="datetimeFigureOut">
              <a:rPr lang="en-GB" smtClean="0"/>
              <a:t>08/10/2026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3" y="1124744"/>
            <a:ext cx="7920880" cy="1296143"/>
          </a:xfrm>
        </p:spPr>
        <p:txBody>
          <a:bodyPr/>
          <a:lstStyle/>
          <a:p>
            <a:pPr algn="ctr"/>
            <a:r>
              <a:rPr lang="en-GB" dirty="0"/>
              <a:t>Good morning and welcome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227" y="2852936"/>
            <a:ext cx="5773513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184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332656"/>
            <a:ext cx="7620000" cy="1143000"/>
          </a:xfrm>
        </p:spPr>
        <p:txBody>
          <a:bodyPr/>
          <a:lstStyle/>
          <a:p>
            <a:r>
              <a:rPr lang="en-GB" dirty="0"/>
              <a:t>Today’s info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7620000" cy="4800600"/>
          </a:xfrm>
        </p:spPr>
        <p:txBody>
          <a:bodyPr/>
          <a:lstStyle/>
          <a:p>
            <a:r>
              <a:rPr lang="en-GB" sz="3200" dirty="0"/>
              <a:t>Update and information</a:t>
            </a:r>
          </a:p>
          <a:p>
            <a:r>
              <a:rPr lang="en-GB" sz="3200" dirty="0"/>
              <a:t>Direct Payment advice and support (Vicky and Pauline from Down Syndrome Cheshire)</a:t>
            </a:r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9340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049BBA-1442-15F4-7609-FFDE296940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413" t="2401" r="61812" b="8001"/>
          <a:stretch/>
        </p:blipFill>
        <p:spPr>
          <a:xfrm>
            <a:off x="971600" y="296652"/>
            <a:ext cx="6656237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990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620000" cy="1143000"/>
          </a:xfrm>
        </p:spPr>
        <p:txBody>
          <a:bodyPr/>
          <a:lstStyle/>
          <a:p>
            <a:pPr algn="ctr"/>
            <a:r>
              <a:rPr lang="en-GB" sz="2400" b="1" dirty="0"/>
              <a:t>School Development Plan Priorities 2026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75874"/>
            <a:ext cx="8124056" cy="5893486"/>
          </a:xfrm>
        </p:spPr>
        <p:txBody>
          <a:bodyPr>
            <a:normAutofit fontScale="92500" lnSpcReduction="10000"/>
          </a:bodyPr>
          <a:lstStyle/>
          <a:p>
            <a:pPr marL="1143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20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Evaluation Area 2 - Inclusion</a:t>
            </a:r>
            <a:endParaRPr lang="en-GB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effectively meet the needs of new and future cohorts (i.e. the ever-changing face of consultations) </a:t>
            </a:r>
            <a:endParaRPr lang="en-GB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20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Evaluation Area 3 – Curriculum and Teaching</a:t>
            </a:r>
            <a:endParaRPr lang="en-GB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ensure that the quality of teaching and learning is outstanding</a:t>
            </a:r>
            <a:endParaRPr lang="en-GB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ensure that there is a sustained focus on functional literacy and reading across the curriculum</a:t>
            </a:r>
            <a:endParaRPr lang="en-GB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successfully use technology to support students make progress.</a:t>
            </a:r>
            <a:r>
              <a:rPr lang="en-GB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develop an effective assessment strategy that drives improvement through high quality, impactful feedback for all students (new policy development) </a:t>
            </a:r>
            <a:endParaRPr lang="en-GB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20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Evaluation Area 8 – Leadership and Governance</a:t>
            </a:r>
            <a:endParaRPr lang="en-GB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strengthen the quality of education by embedding a cohesive approach to professional development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9130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0E83A9-CCC4-11D4-71BF-A61A2E0481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925" t="10800" r="67325" b="13601"/>
          <a:stretch/>
        </p:blipFill>
        <p:spPr>
          <a:xfrm>
            <a:off x="1979712" y="269647"/>
            <a:ext cx="4680520" cy="631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05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262C9B-BD79-A8D9-4741-BCA5868B98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01" t="8001" r="56300" b="5201"/>
          <a:stretch/>
        </p:blipFill>
        <p:spPr>
          <a:xfrm>
            <a:off x="539552" y="692696"/>
            <a:ext cx="7693242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44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D75139-82D4-8C0F-45F0-CBD1D4A374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26" t="8001" r="64174" b="5201"/>
          <a:stretch/>
        </p:blipFill>
        <p:spPr>
          <a:xfrm>
            <a:off x="395535" y="332656"/>
            <a:ext cx="7618911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19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3D7156-A0AA-FD8B-78FC-C0BDB82DB5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263" t="5201" r="58662" b="5201"/>
          <a:stretch/>
        </p:blipFill>
        <p:spPr>
          <a:xfrm>
            <a:off x="395536" y="260648"/>
            <a:ext cx="7844372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12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955170-C338-4EEE-9678-C79532898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206" y="1213526"/>
            <a:ext cx="6529589" cy="443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016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1B4DE4-F69F-44B9-BB20-F9B693583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254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579185-3272-F566-9C55-FAEA7951CA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263" t="22001" r="58662" b="13600"/>
          <a:stretch/>
        </p:blipFill>
        <p:spPr>
          <a:xfrm>
            <a:off x="-239187" y="692696"/>
            <a:ext cx="9417475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285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13410</TotalTime>
  <Words>143</Words>
  <Application>Microsoft Office PowerPoint</Application>
  <PresentationFormat>On-screen Show (4:3)</PresentationFormat>
  <Paragraphs>14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Adjacency</vt:lpstr>
      <vt:lpstr>Good morning and welcome</vt:lpstr>
      <vt:lpstr>Today’s info</vt:lpstr>
      <vt:lpstr>PowerPoint Presentation</vt:lpstr>
      <vt:lpstr>School Development Plan Priorities 2026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WHSF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Oaklands</dc:title>
  <dc:creator>Neil</dc:creator>
  <cp:lastModifiedBy>Oaklands Special Head</cp:lastModifiedBy>
  <cp:revision>50</cp:revision>
  <cp:lastPrinted>2026-10-08T07:03:45Z</cp:lastPrinted>
  <dcterms:created xsi:type="dcterms:W3CDTF">2018-01-03T19:47:36Z</dcterms:created>
  <dcterms:modified xsi:type="dcterms:W3CDTF">2026-10-08T08:41:34Z</dcterms:modified>
</cp:coreProperties>
</file>