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9F923-AA2F-446B-ACE7-A77AA1FECB37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 phldr="1"/>
      <dgm:spPr/>
    </dgm:pt>
    <dgm:pt modelId="{41D2318C-26A1-4CBA-B1D5-D6E089EA5D42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Research </a:t>
          </a:r>
        </a:p>
      </dgm:t>
    </dgm:pt>
    <dgm:pt modelId="{867B1417-FA7B-4281-8C80-206A3C093BCE}" type="parTrans" cxnId="{23179DCA-5F5D-4254-BC2F-7B8D4735DEEC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6EC8C356-C3A6-4530-9D29-51D02A2EA71F}" type="sibTrans" cxnId="{23179DCA-5F5D-4254-BC2F-7B8D4735DEEC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74BAB5E6-B675-40BE-9BA0-123C25F0F160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Evaluate</a:t>
          </a:r>
        </a:p>
      </dgm:t>
    </dgm:pt>
    <dgm:pt modelId="{AEA4461E-76FB-4A20-85E3-B454B855D1CD}" type="parTrans" cxnId="{E252D5E1-91DC-4050-8BFA-8044FA82BDD9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CD5677E6-2AE3-4487-9F8C-F2942759FDC4}" type="sibTrans" cxnId="{E252D5E1-91DC-4050-8BFA-8044FA82BDD9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59BA7C72-3D6C-4701-BCC1-4C526BA76843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Design</a:t>
          </a:r>
        </a:p>
      </dgm:t>
    </dgm:pt>
    <dgm:pt modelId="{F6F0CDD9-5F66-44D8-A8FD-1C3AAD251558}" type="parTrans" cxnId="{205F3EA1-9D93-4739-894A-15FB65164E16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10B782CB-1AFD-4409-A8E2-434732E430FC}" type="sibTrans" cxnId="{205F3EA1-9D93-4739-894A-15FB65164E16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38272A33-8568-40ED-A61C-570DE7D59E1A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Make</a:t>
          </a:r>
        </a:p>
      </dgm:t>
    </dgm:pt>
    <dgm:pt modelId="{B97038CE-C77B-478D-ACF5-07DCA6C237F4}" type="sibTrans" cxnId="{78ADEC87-226F-462A-9EDF-7407B3D874C3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A426271D-EDD3-4019-8DD7-F76C814B2CE0}" type="parTrans" cxnId="{78ADEC87-226F-462A-9EDF-7407B3D874C3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887E85F7-7DA8-41D7-A761-2CC9D3ED19BE}" type="pres">
      <dgm:prSet presAssocID="{F469F923-AA2F-446B-ACE7-A77AA1FECB37}" presName="Name0" presStyleCnt="0">
        <dgm:presLayoutVars>
          <dgm:dir/>
          <dgm:resizeHandles val="exact"/>
        </dgm:presLayoutVars>
      </dgm:prSet>
      <dgm:spPr/>
    </dgm:pt>
    <dgm:pt modelId="{8E8B1C9D-7F06-4C2E-B364-6B6AB03B0B37}" type="pres">
      <dgm:prSet presAssocID="{41D2318C-26A1-4CBA-B1D5-D6E089EA5D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7EE05-C1DD-4A92-AA9D-01C475933802}" type="pres">
      <dgm:prSet presAssocID="{6EC8C356-C3A6-4530-9D29-51D02A2EA71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29F019B-7565-41EE-B190-FA9EC04C0B5F}" type="pres">
      <dgm:prSet presAssocID="{6EC8C356-C3A6-4530-9D29-51D02A2EA71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3C45CF4-8F70-4848-812B-01455C49B75D}" type="pres">
      <dgm:prSet presAssocID="{59BA7C72-3D6C-4701-BCC1-4C526BA768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B5460-38CE-40FB-B803-4314E8EE498B}" type="pres">
      <dgm:prSet presAssocID="{10B782CB-1AFD-4409-A8E2-434732E430F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033AE08-8F08-420E-A2E2-B85AB597618D}" type="pres">
      <dgm:prSet presAssocID="{10B782CB-1AFD-4409-A8E2-434732E430F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40478CE-09E8-4DFF-88B9-F232EABBFC27}" type="pres">
      <dgm:prSet presAssocID="{38272A33-8568-40ED-A61C-570DE7D59E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FE1F3-FC27-4B4E-9B12-EC2DC22142DC}" type="pres">
      <dgm:prSet presAssocID="{B97038CE-C77B-478D-ACF5-07DCA6C237F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3A6F79E-FE29-4E37-A1A5-42D5A8162D26}" type="pres">
      <dgm:prSet presAssocID="{B97038CE-C77B-478D-ACF5-07DCA6C237F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D71FD9C-97B1-400C-AA61-B08BF60EEDCE}" type="pres">
      <dgm:prSet presAssocID="{74BAB5E6-B675-40BE-9BA0-123C25F0F1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79DCA-5F5D-4254-BC2F-7B8D4735DEEC}" srcId="{F469F923-AA2F-446B-ACE7-A77AA1FECB37}" destId="{41D2318C-26A1-4CBA-B1D5-D6E089EA5D42}" srcOrd="0" destOrd="0" parTransId="{867B1417-FA7B-4281-8C80-206A3C093BCE}" sibTransId="{6EC8C356-C3A6-4530-9D29-51D02A2EA71F}"/>
    <dgm:cxn modelId="{BF7AFA7D-4E38-4AFA-8A83-8A17E79E2AF3}" type="presOf" srcId="{B97038CE-C77B-478D-ACF5-07DCA6C237F4}" destId="{147FE1F3-FC27-4B4E-9B12-EC2DC22142DC}" srcOrd="0" destOrd="0" presId="urn:microsoft.com/office/officeart/2005/8/layout/process1"/>
    <dgm:cxn modelId="{8A713D5D-6AB0-423C-96D2-B1B0CB630C20}" type="presOf" srcId="{10B782CB-1AFD-4409-A8E2-434732E430FC}" destId="{99BB5460-38CE-40FB-B803-4314E8EE498B}" srcOrd="0" destOrd="0" presId="urn:microsoft.com/office/officeart/2005/8/layout/process1"/>
    <dgm:cxn modelId="{20D94303-87FD-4597-8024-B6B218CA0672}" type="presOf" srcId="{41D2318C-26A1-4CBA-B1D5-D6E089EA5D42}" destId="{8E8B1C9D-7F06-4C2E-B364-6B6AB03B0B37}" srcOrd="0" destOrd="0" presId="urn:microsoft.com/office/officeart/2005/8/layout/process1"/>
    <dgm:cxn modelId="{576FF9A2-E5C8-4B6D-8B5D-AA75B03E6928}" type="presOf" srcId="{38272A33-8568-40ED-A61C-570DE7D59E1A}" destId="{540478CE-09E8-4DFF-88B9-F232EABBFC27}" srcOrd="0" destOrd="0" presId="urn:microsoft.com/office/officeart/2005/8/layout/process1"/>
    <dgm:cxn modelId="{ACC28F29-D461-4F92-AE3F-C06E2CBBD788}" type="presOf" srcId="{59BA7C72-3D6C-4701-BCC1-4C526BA76843}" destId="{E3C45CF4-8F70-4848-812B-01455C49B75D}" srcOrd="0" destOrd="0" presId="urn:microsoft.com/office/officeart/2005/8/layout/process1"/>
    <dgm:cxn modelId="{342E5E31-3632-4D4C-8F02-B39B6E0D67DD}" type="presOf" srcId="{F469F923-AA2F-446B-ACE7-A77AA1FECB37}" destId="{887E85F7-7DA8-41D7-A761-2CC9D3ED19BE}" srcOrd="0" destOrd="0" presId="urn:microsoft.com/office/officeart/2005/8/layout/process1"/>
    <dgm:cxn modelId="{2AEAA433-6FBA-4479-886E-B8097C607F55}" type="presOf" srcId="{6EC8C356-C3A6-4530-9D29-51D02A2EA71F}" destId="{8EB7EE05-C1DD-4A92-AA9D-01C475933802}" srcOrd="0" destOrd="0" presId="urn:microsoft.com/office/officeart/2005/8/layout/process1"/>
    <dgm:cxn modelId="{9B2C51D8-9FA6-41FE-A0D8-D884A120F548}" type="presOf" srcId="{B97038CE-C77B-478D-ACF5-07DCA6C237F4}" destId="{63A6F79E-FE29-4E37-A1A5-42D5A8162D26}" srcOrd="1" destOrd="0" presId="urn:microsoft.com/office/officeart/2005/8/layout/process1"/>
    <dgm:cxn modelId="{CDBD59E8-C668-42E5-BF10-2F021A93F117}" type="presOf" srcId="{6EC8C356-C3A6-4530-9D29-51D02A2EA71F}" destId="{529F019B-7565-41EE-B190-FA9EC04C0B5F}" srcOrd="1" destOrd="0" presId="urn:microsoft.com/office/officeart/2005/8/layout/process1"/>
    <dgm:cxn modelId="{267F0B6C-466D-4517-A948-0926DB5522E3}" type="presOf" srcId="{74BAB5E6-B675-40BE-9BA0-123C25F0F160}" destId="{4D71FD9C-97B1-400C-AA61-B08BF60EEDCE}" srcOrd="0" destOrd="0" presId="urn:microsoft.com/office/officeart/2005/8/layout/process1"/>
    <dgm:cxn modelId="{205F3EA1-9D93-4739-894A-15FB65164E16}" srcId="{F469F923-AA2F-446B-ACE7-A77AA1FECB37}" destId="{59BA7C72-3D6C-4701-BCC1-4C526BA76843}" srcOrd="1" destOrd="0" parTransId="{F6F0CDD9-5F66-44D8-A8FD-1C3AAD251558}" sibTransId="{10B782CB-1AFD-4409-A8E2-434732E430FC}"/>
    <dgm:cxn modelId="{E252D5E1-91DC-4050-8BFA-8044FA82BDD9}" srcId="{F469F923-AA2F-446B-ACE7-A77AA1FECB37}" destId="{74BAB5E6-B675-40BE-9BA0-123C25F0F160}" srcOrd="3" destOrd="0" parTransId="{AEA4461E-76FB-4A20-85E3-B454B855D1CD}" sibTransId="{CD5677E6-2AE3-4487-9F8C-F2942759FDC4}"/>
    <dgm:cxn modelId="{78ADEC87-226F-462A-9EDF-7407B3D874C3}" srcId="{F469F923-AA2F-446B-ACE7-A77AA1FECB37}" destId="{38272A33-8568-40ED-A61C-570DE7D59E1A}" srcOrd="2" destOrd="0" parTransId="{A426271D-EDD3-4019-8DD7-F76C814B2CE0}" sibTransId="{B97038CE-C77B-478D-ACF5-07DCA6C237F4}"/>
    <dgm:cxn modelId="{163E4266-9ACF-4400-9142-F2CC45270E7F}" type="presOf" srcId="{10B782CB-1AFD-4409-A8E2-434732E430FC}" destId="{1033AE08-8F08-420E-A2E2-B85AB597618D}" srcOrd="1" destOrd="0" presId="urn:microsoft.com/office/officeart/2005/8/layout/process1"/>
    <dgm:cxn modelId="{5CE0C203-D36B-4E8C-AF41-ADCC69170460}" type="presParOf" srcId="{887E85F7-7DA8-41D7-A761-2CC9D3ED19BE}" destId="{8E8B1C9D-7F06-4C2E-B364-6B6AB03B0B37}" srcOrd="0" destOrd="0" presId="urn:microsoft.com/office/officeart/2005/8/layout/process1"/>
    <dgm:cxn modelId="{B55A7B41-FDC3-414C-8039-40391BCDF37D}" type="presParOf" srcId="{887E85F7-7DA8-41D7-A761-2CC9D3ED19BE}" destId="{8EB7EE05-C1DD-4A92-AA9D-01C475933802}" srcOrd="1" destOrd="0" presId="urn:microsoft.com/office/officeart/2005/8/layout/process1"/>
    <dgm:cxn modelId="{8E5604BD-0673-49ED-A6B6-E307F47F400B}" type="presParOf" srcId="{8EB7EE05-C1DD-4A92-AA9D-01C475933802}" destId="{529F019B-7565-41EE-B190-FA9EC04C0B5F}" srcOrd="0" destOrd="0" presId="urn:microsoft.com/office/officeart/2005/8/layout/process1"/>
    <dgm:cxn modelId="{994BFE44-CAB2-42FF-BF5F-B02FAA337CE0}" type="presParOf" srcId="{887E85F7-7DA8-41D7-A761-2CC9D3ED19BE}" destId="{E3C45CF4-8F70-4848-812B-01455C49B75D}" srcOrd="2" destOrd="0" presId="urn:microsoft.com/office/officeart/2005/8/layout/process1"/>
    <dgm:cxn modelId="{663866C1-769B-4BD5-8B65-3D831C159307}" type="presParOf" srcId="{887E85F7-7DA8-41D7-A761-2CC9D3ED19BE}" destId="{99BB5460-38CE-40FB-B803-4314E8EE498B}" srcOrd="3" destOrd="0" presId="urn:microsoft.com/office/officeart/2005/8/layout/process1"/>
    <dgm:cxn modelId="{91D335D7-A2BB-4DD5-9BA6-BD135CBAD4CA}" type="presParOf" srcId="{99BB5460-38CE-40FB-B803-4314E8EE498B}" destId="{1033AE08-8F08-420E-A2E2-B85AB597618D}" srcOrd="0" destOrd="0" presId="urn:microsoft.com/office/officeart/2005/8/layout/process1"/>
    <dgm:cxn modelId="{6EF4028E-809C-4C5F-B8A1-124B7E1B73D4}" type="presParOf" srcId="{887E85F7-7DA8-41D7-A761-2CC9D3ED19BE}" destId="{540478CE-09E8-4DFF-88B9-F232EABBFC27}" srcOrd="4" destOrd="0" presId="urn:microsoft.com/office/officeart/2005/8/layout/process1"/>
    <dgm:cxn modelId="{A5BB4928-6BAA-4F96-A3B4-E008F9DD811D}" type="presParOf" srcId="{887E85F7-7DA8-41D7-A761-2CC9D3ED19BE}" destId="{147FE1F3-FC27-4B4E-9B12-EC2DC22142DC}" srcOrd="5" destOrd="0" presId="urn:microsoft.com/office/officeart/2005/8/layout/process1"/>
    <dgm:cxn modelId="{129DCDBC-D3E6-4D5C-BCDC-93C9EB6FD5A3}" type="presParOf" srcId="{147FE1F3-FC27-4B4E-9B12-EC2DC22142DC}" destId="{63A6F79E-FE29-4E37-A1A5-42D5A8162D26}" srcOrd="0" destOrd="0" presId="urn:microsoft.com/office/officeart/2005/8/layout/process1"/>
    <dgm:cxn modelId="{1339AD3D-3837-4204-84FB-08280E19E8FD}" type="presParOf" srcId="{887E85F7-7DA8-41D7-A761-2CC9D3ED19BE}" destId="{4D71FD9C-97B1-400C-AA61-B08BF60EEDC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69F923-AA2F-446B-ACE7-A77AA1FECB37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 phldr="1"/>
      <dgm:spPr/>
    </dgm:pt>
    <dgm:pt modelId="{41D2318C-26A1-4CBA-B1D5-D6E089EA5D42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Research </a:t>
          </a:r>
        </a:p>
      </dgm:t>
    </dgm:pt>
    <dgm:pt modelId="{867B1417-FA7B-4281-8C80-206A3C093BCE}" type="parTrans" cxnId="{23179DCA-5F5D-4254-BC2F-7B8D4735DEEC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6EC8C356-C3A6-4530-9D29-51D02A2EA71F}" type="sibTrans" cxnId="{23179DCA-5F5D-4254-BC2F-7B8D4735DEEC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74BAB5E6-B675-40BE-9BA0-123C25F0F160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Evaluate</a:t>
          </a:r>
        </a:p>
      </dgm:t>
    </dgm:pt>
    <dgm:pt modelId="{AEA4461E-76FB-4A20-85E3-B454B855D1CD}" type="parTrans" cxnId="{E252D5E1-91DC-4050-8BFA-8044FA82BDD9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CD5677E6-2AE3-4487-9F8C-F2942759FDC4}" type="sibTrans" cxnId="{E252D5E1-91DC-4050-8BFA-8044FA82BDD9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59BA7C72-3D6C-4701-BCC1-4C526BA76843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Design</a:t>
          </a:r>
        </a:p>
      </dgm:t>
    </dgm:pt>
    <dgm:pt modelId="{F6F0CDD9-5F66-44D8-A8FD-1C3AAD251558}" type="parTrans" cxnId="{205F3EA1-9D93-4739-894A-15FB65164E16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10B782CB-1AFD-4409-A8E2-434732E430FC}" type="sibTrans" cxnId="{205F3EA1-9D93-4739-894A-15FB65164E16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38272A33-8568-40ED-A61C-570DE7D59E1A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Make</a:t>
          </a:r>
        </a:p>
      </dgm:t>
    </dgm:pt>
    <dgm:pt modelId="{B97038CE-C77B-478D-ACF5-07DCA6C237F4}" type="sibTrans" cxnId="{78ADEC87-226F-462A-9EDF-7407B3D874C3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A426271D-EDD3-4019-8DD7-F76C814B2CE0}" type="parTrans" cxnId="{78ADEC87-226F-462A-9EDF-7407B3D874C3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887E85F7-7DA8-41D7-A761-2CC9D3ED19BE}" type="pres">
      <dgm:prSet presAssocID="{F469F923-AA2F-446B-ACE7-A77AA1FECB37}" presName="Name0" presStyleCnt="0">
        <dgm:presLayoutVars>
          <dgm:dir/>
          <dgm:resizeHandles val="exact"/>
        </dgm:presLayoutVars>
      </dgm:prSet>
      <dgm:spPr/>
    </dgm:pt>
    <dgm:pt modelId="{8E8B1C9D-7F06-4C2E-B364-6B6AB03B0B37}" type="pres">
      <dgm:prSet presAssocID="{41D2318C-26A1-4CBA-B1D5-D6E089EA5D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7EE05-C1DD-4A92-AA9D-01C475933802}" type="pres">
      <dgm:prSet presAssocID="{6EC8C356-C3A6-4530-9D29-51D02A2EA71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29F019B-7565-41EE-B190-FA9EC04C0B5F}" type="pres">
      <dgm:prSet presAssocID="{6EC8C356-C3A6-4530-9D29-51D02A2EA71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3C45CF4-8F70-4848-812B-01455C49B75D}" type="pres">
      <dgm:prSet presAssocID="{59BA7C72-3D6C-4701-BCC1-4C526BA768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B5460-38CE-40FB-B803-4314E8EE498B}" type="pres">
      <dgm:prSet presAssocID="{10B782CB-1AFD-4409-A8E2-434732E430F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033AE08-8F08-420E-A2E2-B85AB597618D}" type="pres">
      <dgm:prSet presAssocID="{10B782CB-1AFD-4409-A8E2-434732E430F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40478CE-09E8-4DFF-88B9-F232EABBFC27}" type="pres">
      <dgm:prSet presAssocID="{38272A33-8568-40ED-A61C-570DE7D59E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FE1F3-FC27-4B4E-9B12-EC2DC22142DC}" type="pres">
      <dgm:prSet presAssocID="{B97038CE-C77B-478D-ACF5-07DCA6C237F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3A6F79E-FE29-4E37-A1A5-42D5A8162D26}" type="pres">
      <dgm:prSet presAssocID="{B97038CE-C77B-478D-ACF5-07DCA6C237F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D71FD9C-97B1-400C-AA61-B08BF60EEDCE}" type="pres">
      <dgm:prSet presAssocID="{74BAB5E6-B675-40BE-9BA0-123C25F0F1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79DCA-5F5D-4254-BC2F-7B8D4735DEEC}" srcId="{F469F923-AA2F-446B-ACE7-A77AA1FECB37}" destId="{41D2318C-26A1-4CBA-B1D5-D6E089EA5D42}" srcOrd="0" destOrd="0" parTransId="{867B1417-FA7B-4281-8C80-206A3C093BCE}" sibTransId="{6EC8C356-C3A6-4530-9D29-51D02A2EA71F}"/>
    <dgm:cxn modelId="{BF7AFA7D-4E38-4AFA-8A83-8A17E79E2AF3}" type="presOf" srcId="{B97038CE-C77B-478D-ACF5-07DCA6C237F4}" destId="{147FE1F3-FC27-4B4E-9B12-EC2DC22142DC}" srcOrd="0" destOrd="0" presId="urn:microsoft.com/office/officeart/2005/8/layout/process1"/>
    <dgm:cxn modelId="{8A713D5D-6AB0-423C-96D2-B1B0CB630C20}" type="presOf" srcId="{10B782CB-1AFD-4409-A8E2-434732E430FC}" destId="{99BB5460-38CE-40FB-B803-4314E8EE498B}" srcOrd="0" destOrd="0" presId="urn:microsoft.com/office/officeart/2005/8/layout/process1"/>
    <dgm:cxn modelId="{20D94303-87FD-4597-8024-B6B218CA0672}" type="presOf" srcId="{41D2318C-26A1-4CBA-B1D5-D6E089EA5D42}" destId="{8E8B1C9D-7F06-4C2E-B364-6B6AB03B0B37}" srcOrd="0" destOrd="0" presId="urn:microsoft.com/office/officeart/2005/8/layout/process1"/>
    <dgm:cxn modelId="{576FF9A2-E5C8-4B6D-8B5D-AA75B03E6928}" type="presOf" srcId="{38272A33-8568-40ED-A61C-570DE7D59E1A}" destId="{540478CE-09E8-4DFF-88B9-F232EABBFC27}" srcOrd="0" destOrd="0" presId="urn:microsoft.com/office/officeart/2005/8/layout/process1"/>
    <dgm:cxn modelId="{ACC28F29-D461-4F92-AE3F-C06E2CBBD788}" type="presOf" srcId="{59BA7C72-3D6C-4701-BCC1-4C526BA76843}" destId="{E3C45CF4-8F70-4848-812B-01455C49B75D}" srcOrd="0" destOrd="0" presId="urn:microsoft.com/office/officeart/2005/8/layout/process1"/>
    <dgm:cxn modelId="{342E5E31-3632-4D4C-8F02-B39B6E0D67DD}" type="presOf" srcId="{F469F923-AA2F-446B-ACE7-A77AA1FECB37}" destId="{887E85F7-7DA8-41D7-A761-2CC9D3ED19BE}" srcOrd="0" destOrd="0" presId="urn:microsoft.com/office/officeart/2005/8/layout/process1"/>
    <dgm:cxn modelId="{2AEAA433-6FBA-4479-886E-B8097C607F55}" type="presOf" srcId="{6EC8C356-C3A6-4530-9D29-51D02A2EA71F}" destId="{8EB7EE05-C1DD-4A92-AA9D-01C475933802}" srcOrd="0" destOrd="0" presId="urn:microsoft.com/office/officeart/2005/8/layout/process1"/>
    <dgm:cxn modelId="{9B2C51D8-9FA6-41FE-A0D8-D884A120F548}" type="presOf" srcId="{B97038CE-C77B-478D-ACF5-07DCA6C237F4}" destId="{63A6F79E-FE29-4E37-A1A5-42D5A8162D26}" srcOrd="1" destOrd="0" presId="urn:microsoft.com/office/officeart/2005/8/layout/process1"/>
    <dgm:cxn modelId="{CDBD59E8-C668-42E5-BF10-2F021A93F117}" type="presOf" srcId="{6EC8C356-C3A6-4530-9D29-51D02A2EA71F}" destId="{529F019B-7565-41EE-B190-FA9EC04C0B5F}" srcOrd="1" destOrd="0" presId="urn:microsoft.com/office/officeart/2005/8/layout/process1"/>
    <dgm:cxn modelId="{267F0B6C-466D-4517-A948-0926DB5522E3}" type="presOf" srcId="{74BAB5E6-B675-40BE-9BA0-123C25F0F160}" destId="{4D71FD9C-97B1-400C-AA61-B08BF60EEDCE}" srcOrd="0" destOrd="0" presId="urn:microsoft.com/office/officeart/2005/8/layout/process1"/>
    <dgm:cxn modelId="{205F3EA1-9D93-4739-894A-15FB65164E16}" srcId="{F469F923-AA2F-446B-ACE7-A77AA1FECB37}" destId="{59BA7C72-3D6C-4701-BCC1-4C526BA76843}" srcOrd="1" destOrd="0" parTransId="{F6F0CDD9-5F66-44D8-A8FD-1C3AAD251558}" sibTransId="{10B782CB-1AFD-4409-A8E2-434732E430FC}"/>
    <dgm:cxn modelId="{E252D5E1-91DC-4050-8BFA-8044FA82BDD9}" srcId="{F469F923-AA2F-446B-ACE7-A77AA1FECB37}" destId="{74BAB5E6-B675-40BE-9BA0-123C25F0F160}" srcOrd="3" destOrd="0" parTransId="{AEA4461E-76FB-4A20-85E3-B454B855D1CD}" sibTransId="{CD5677E6-2AE3-4487-9F8C-F2942759FDC4}"/>
    <dgm:cxn modelId="{78ADEC87-226F-462A-9EDF-7407B3D874C3}" srcId="{F469F923-AA2F-446B-ACE7-A77AA1FECB37}" destId="{38272A33-8568-40ED-A61C-570DE7D59E1A}" srcOrd="2" destOrd="0" parTransId="{A426271D-EDD3-4019-8DD7-F76C814B2CE0}" sibTransId="{B97038CE-C77B-478D-ACF5-07DCA6C237F4}"/>
    <dgm:cxn modelId="{163E4266-9ACF-4400-9142-F2CC45270E7F}" type="presOf" srcId="{10B782CB-1AFD-4409-A8E2-434732E430FC}" destId="{1033AE08-8F08-420E-A2E2-B85AB597618D}" srcOrd="1" destOrd="0" presId="urn:microsoft.com/office/officeart/2005/8/layout/process1"/>
    <dgm:cxn modelId="{5CE0C203-D36B-4E8C-AF41-ADCC69170460}" type="presParOf" srcId="{887E85F7-7DA8-41D7-A761-2CC9D3ED19BE}" destId="{8E8B1C9D-7F06-4C2E-B364-6B6AB03B0B37}" srcOrd="0" destOrd="0" presId="urn:microsoft.com/office/officeart/2005/8/layout/process1"/>
    <dgm:cxn modelId="{B55A7B41-FDC3-414C-8039-40391BCDF37D}" type="presParOf" srcId="{887E85F7-7DA8-41D7-A761-2CC9D3ED19BE}" destId="{8EB7EE05-C1DD-4A92-AA9D-01C475933802}" srcOrd="1" destOrd="0" presId="urn:microsoft.com/office/officeart/2005/8/layout/process1"/>
    <dgm:cxn modelId="{8E5604BD-0673-49ED-A6B6-E307F47F400B}" type="presParOf" srcId="{8EB7EE05-C1DD-4A92-AA9D-01C475933802}" destId="{529F019B-7565-41EE-B190-FA9EC04C0B5F}" srcOrd="0" destOrd="0" presId="urn:microsoft.com/office/officeart/2005/8/layout/process1"/>
    <dgm:cxn modelId="{994BFE44-CAB2-42FF-BF5F-B02FAA337CE0}" type="presParOf" srcId="{887E85F7-7DA8-41D7-A761-2CC9D3ED19BE}" destId="{E3C45CF4-8F70-4848-812B-01455C49B75D}" srcOrd="2" destOrd="0" presId="urn:microsoft.com/office/officeart/2005/8/layout/process1"/>
    <dgm:cxn modelId="{663866C1-769B-4BD5-8B65-3D831C159307}" type="presParOf" srcId="{887E85F7-7DA8-41D7-A761-2CC9D3ED19BE}" destId="{99BB5460-38CE-40FB-B803-4314E8EE498B}" srcOrd="3" destOrd="0" presId="urn:microsoft.com/office/officeart/2005/8/layout/process1"/>
    <dgm:cxn modelId="{91D335D7-A2BB-4DD5-9BA6-BD135CBAD4CA}" type="presParOf" srcId="{99BB5460-38CE-40FB-B803-4314E8EE498B}" destId="{1033AE08-8F08-420E-A2E2-B85AB597618D}" srcOrd="0" destOrd="0" presId="urn:microsoft.com/office/officeart/2005/8/layout/process1"/>
    <dgm:cxn modelId="{6EF4028E-809C-4C5F-B8A1-124B7E1B73D4}" type="presParOf" srcId="{887E85F7-7DA8-41D7-A761-2CC9D3ED19BE}" destId="{540478CE-09E8-4DFF-88B9-F232EABBFC27}" srcOrd="4" destOrd="0" presId="urn:microsoft.com/office/officeart/2005/8/layout/process1"/>
    <dgm:cxn modelId="{A5BB4928-6BAA-4F96-A3B4-E008F9DD811D}" type="presParOf" srcId="{887E85F7-7DA8-41D7-A761-2CC9D3ED19BE}" destId="{147FE1F3-FC27-4B4E-9B12-EC2DC22142DC}" srcOrd="5" destOrd="0" presId="urn:microsoft.com/office/officeart/2005/8/layout/process1"/>
    <dgm:cxn modelId="{129DCDBC-D3E6-4D5C-BCDC-93C9EB6FD5A3}" type="presParOf" srcId="{147FE1F3-FC27-4B4E-9B12-EC2DC22142DC}" destId="{63A6F79E-FE29-4E37-A1A5-42D5A8162D26}" srcOrd="0" destOrd="0" presId="urn:microsoft.com/office/officeart/2005/8/layout/process1"/>
    <dgm:cxn modelId="{1339AD3D-3837-4204-84FB-08280E19E8FD}" type="presParOf" srcId="{887E85F7-7DA8-41D7-A761-2CC9D3ED19BE}" destId="{4D71FD9C-97B1-400C-AA61-B08BF60EEDC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69F923-AA2F-446B-ACE7-A77AA1FECB37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 phldr="1"/>
      <dgm:spPr/>
    </dgm:pt>
    <dgm:pt modelId="{41D2318C-26A1-4CBA-B1D5-D6E089EA5D42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Research </a:t>
          </a:r>
        </a:p>
      </dgm:t>
    </dgm:pt>
    <dgm:pt modelId="{867B1417-FA7B-4281-8C80-206A3C093BCE}" type="parTrans" cxnId="{23179DCA-5F5D-4254-BC2F-7B8D4735DEEC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6EC8C356-C3A6-4530-9D29-51D02A2EA71F}" type="sibTrans" cxnId="{23179DCA-5F5D-4254-BC2F-7B8D4735DEEC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74BAB5E6-B675-40BE-9BA0-123C25F0F160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Evaluate</a:t>
          </a:r>
        </a:p>
      </dgm:t>
    </dgm:pt>
    <dgm:pt modelId="{AEA4461E-76FB-4A20-85E3-B454B855D1CD}" type="parTrans" cxnId="{E252D5E1-91DC-4050-8BFA-8044FA82BDD9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CD5677E6-2AE3-4487-9F8C-F2942759FDC4}" type="sibTrans" cxnId="{E252D5E1-91DC-4050-8BFA-8044FA82BDD9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59BA7C72-3D6C-4701-BCC1-4C526BA76843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Design</a:t>
          </a:r>
        </a:p>
      </dgm:t>
    </dgm:pt>
    <dgm:pt modelId="{F6F0CDD9-5F66-44D8-A8FD-1C3AAD251558}" type="parTrans" cxnId="{205F3EA1-9D93-4739-894A-15FB65164E16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10B782CB-1AFD-4409-A8E2-434732E430FC}" type="sibTrans" cxnId="{205F3EA1-9D93-4739-894A-15FB65164E16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38272A33-8568-40ED-A61C-570DE7D59E1A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Make</a:t>
          </a:r>
        </a:p>
      </dgm:t>
    </dgm:pt>
    <dgm:pt modelId="{B97038CE-C77B-478D-ACF5-07DCA6C237F4}" type="sibTrans" cxnId="{78ADEC87-226F-462A-9EDF-7407B3D874C3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A426271D-EDD3-4019-8DD7-F76C814B2CE0}" type="parTrans" cxnId="{78ADEC87-226F-462A-9EDF-7407B3D874C3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887E85F7-7DA8-41D7-A761-2CC9D3ED19BE}" type="pres">
      <dgm:prSet presAssocID="{F469F923-AA2F-446B-ACE7-A77AA1FECB37}" presName="Name0" presStyleCnt="0">
        <dgm:presLayoutVars>
          <dgm:dir/>
          <dgm:resizeHandles val="exact"/>
        </dgm:presLayoutVars>
      </dgm:prSet>
      <dgm:spPr/>
    </dgm:pt>
    <dgm:pt modelId="{8E8B1C9D-7F06-4C2E-B364-6B6AB03B0B37}" type="pres">
      <dgm:prSet presAssocID="{41D2318C-26A1-4CBA-B1D5-D6E089EA5D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7EE05-C1DD-4A92-AA9D-01C475933802}" type="pres">
      <dgm:prSet presAssocID="{6EC8C356-C3A6-4530-9D29-51D02A2EA71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29F019B-7565-41EE-B190-FA9EC04C0B5F}" type="pres">
      <dgm:prSet presAssocID="{6EC8C356-C3A6-4530-9D29-51D02A2EA71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3C45CF4-8F70-4848-812B-01455C49B75D}" type="pres">
      <dgm:prSet presAssocID="{59BA7C72-3D6C-4701-BCC1-4C526BA768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B5460-38CE-40FB-B803-4314E8EE498B}" type="pres">
      <dgm:prSet presAssocID="{10B782CB-1AFD-4409-A8E2-434732E430F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033AE08-8F08-420E-A2E2-B85AB597618D}" type="pres">
      <dgm:prSet presAssocID="{10B782CB-1AFD-4409-A8E2-434732E430F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40478CE-09E8-4DFF-88B9-F232EABBFC27}" type="pres">
      <dgm:prSet presAssocID="{38272A33-8568-40ED-A61C-570DE7D59E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FE1F3-FC27-4B4E-9B12-EC2DC22142DC}" type="pres">
      <dgm:prSet presAssocID="{B97038CE-C77B-478D-ACF5-07DCA6C237F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3A6F79E-FE29-4E37-A1A5-42D5A8162D26}" type="pres">
      <dgm:prSet presAssocID="{B97038CE-C77B-478D-ACF5-07DCA6C237F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D71FD9C-97B1-400C-AA61-B08BF60EEDCE}" type="pres">
      <dgm:prSet presAssocID="{74BAB5E6-B675-40BE-9BA0-123C25F0F1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79DCA-5F5D-4254-BC2F-7B8D4735DEEC}" srcId="{F469F923-AA2F-446B-ACE7-A77AA1FECB37}" destId="{41D2318C-26A1-4CBA-B1D5-D6E089EA5D42}" srcOrd="0" destOrd="0" parTransId="{867B1417-FA7B-4281-8C80-206A3C093BCE}" sibTransId="{6EC8C356-C3A6-4530-9D29-51D02A2EA71F}"/>
    <dgm:cxn modelId="{BF7AFA7D-4E38-4AFA-8A83-8A17E79E2AF3}" type="presOf" srcId="{B97038CE-C77B-478D-ACF5-07DCA6C237F4}" destId="{147FE1F3-FC27-4B4E-9B12-EC2DC22142DC}" srcOrd="0" destOrd="0" presId="urn:microsoft.com/office/officeart/2005/8/layout/process1"/>
    <dgm:cxn modelId="{8A713D5D-6AB0-423C-96D2-B1B0CB630C20}" type="presOf" srcId="{10B782CB-1AFD-4409-A8E2-434732E430FC}" destId="{99BB5460-38CE-40FB-B803-4314E8EE498B}" srcOrd="0" destOrd="0" presId="urn:microsoft.com/office/officeart/2005/8/layout/process1"/>
    <dgm:cxn modelId="{20D94303-87FD-4597-8024-B6B218CA0672}" type="presOf" srcId="{41D2318C-26A1-4CBA-B1D5-D6E089EA5D42}" destId="{8E8B1C9D-7F06-4C2E-B364-6B6AB03B0B37}" srcOrd="0" destOrd="0" presId="urn:microsoft.com/office/officeart/2005/8/layout/process1"/>
    <dgm:cxn modelId="{576FF9A2-E5C8-4B6D-8B5D-AA75B03E6928}" type="presOf" srcId="{38272A33-8568-40ED-A61C-570DE7D59E1A}" destId="{540478CE-09E8-4DFF-88B9-F232EABBFC27}" srcOrd="0" destOrd="0" presId="urn:microsoft.com/office/officeart/2005/8/layout/process1"/>
    <dgm:cxn modelId="{ACC28F29-D461-4F92-AE3F-C06E2CBBD788}" type="presOf" srcId="{59BA7C72-3D6C-4701-BCC1-4C526BA76843}" destId="{E3C45CF4-8F70-4848-812B-01455C49B75D}" srcOrd="0" destOrd="0" presId="urn:microsoft.com/office/officeart/2005/8/layout/process1"/>
    <dgm:cxn modelId="{342E5E31-3632-4D4C-8F02-B39B6E0D67DD}" type="presOf" srcId="{F469F923-AA2F-446B-ACE7-A77AA1FECB37}" destId="{887E85F7-7DA8-41D7-A761-2CC9D3ED19BE}" srcOrd="0" destOrd="0" presId="urn:microsoft.com/office/officeart/2005/8/layout/process1"/>
    <dgm:cxn modelId="{2AEAA433-6FBA-4479-886E-B8097C607F55}" type="presOf" srcId="{6EC8C356-C3A6-4530-9D29-51D02A2EA71F}" destId="{8EB7EE05-C1DD-4A92-AA9D-01C475933802}" srcOrd="0" destOrd="0" presId="urn:microsoft.com/office/officeart/2005/8/layout/process1"/>
    <dgm:cxn modelId="{9B2C51D8-9FA6-41FE-A0D8-D884A120F548}" type="presOf" srcId="{B97038CE-C77B-478D-ACF5-07DCA6C237F4}" destId="{63A6F79E-FE29-4E37-A1A5-42D5A8162D26}" srcOrd="1" destOrd="0" presId="urn:microsoft.com/office/officeart/2005/8/layout/process1"/>
    <dgm:cxn modelId="{CDBD59E8-C668-42E5-BF10-2F021A93F117}" type="presOf" srcId="{6EC8C356-C3A6-4530-9D29-51D02A2EA71F}" destId="{529F019B-7565-41EE-B190-FA9EC04C0B5F}" srcOrd="1" destOrd="0" presId="urn:microsoft.com/office/officeart/2005/8/layout/process1"/>
    <dgm:cxn modelId="{267F0B6C-466D-4517-A948-0926DB5522E3}" type="presOf" srcId="{74BAB5E6-B675-40BE-9BA0-123C25F0F160}" destId="{4D71FD9C-97B1-400C-AA61-B08BF60EEDCE}" srcOrd="0" destOrd="0" presId="urn:microsoft.com/office/officeart/2005/8/layout/process1"/>
    <dgm:cxn modelId="{205F3EA1-9D93-4739-894A-15FB65164E16}" srcId="{F469F923-AA2F-446B-ACE7-A77AA1FECB37}" destId="{59BA7C72-3D6C-4701-BCC1-4C526BA76843}" srcOrd="1" destOrd="0" parTransId="{F6F0CDD9-5F66-44D8-A8FD-1C3AAD251558}" sibTransId="{10B782CB-1AFD-4409-A8E2-434732E430FC}"/>
    <dgm:cxn modelId="{E252D5E1-91DC-4050-8BFA-8044FA82BDD9}" srcId="{F469F923-AA2F-446B-ACE7-A77AA1FECB37}" destId="{74BAB5E6-B675-40BE-9BA0-123C25F0F160}" srcOrd="3" destOrd="0" parTransId="{AEA4461E-76FB-4A20-85E3-B454B855D1CD}" sibTransId="{CD5677E6-2AE3-4487-9F8C-F2942759FDC4}"/>
    <dgm:cxn modelId="{78ADEC87-226F-462A-9EDF-7407B3D874C3}" srcId="{F469F923-AA2F-446B-ACE7-A77AA1FECB37}" destId="{38272A33-8568-40ED-A61C-570DE7D59E1A}" srcOrd="2" destOrd="0" parTransId="{A426271D-EDD3-4019-8DD7-F76C814B2CE0}" sibTransId="{B97038CE-C77B-478D-ACF5-07DCA6C237F4}"/>
    <dgm:cxn modelId="{163E4266-9ACF-4400-9142-F2CC45270E7F}" type="presOf" srcId="{10B782CB-1AFD-4409-A8E2-434732E430FC}" destId="{1033AE08-8F08-420E-A2E2-B85AB597618D}" srcOrd="1" destOrd="0" presId="urn:microsoft.com/office/officeart/2005/8/layout/process1"/>
    <dgm:cxn modelId="{5CE0C203-D36B-4E8C-AF41-ADCC69170460}" type="presParOf" srcId="{887E85F7-7DA8-41D7-A761-2CC9D3ED19BE}" destId="{8E8B1C9D-7F06-4C2E-B364-6B6AB03B0B37}" srcOrd="0" destOrd="0" presId="urn:microsoft.com/office/officeart/2005/8/layout/process1"/>
    <dgm:cxn modelId="{B55A7B41-FDC3-414C-8039-40391BCDF37D}" type="presParOf" srcId="{887E85F7-7DA8-41D7-A761-2CC9D3ED19BE}" destId="{8EB7EE05-C1DD-4A92-AA9D-01C475933802}" srcOrd="1" destOrd="0" presId="urn:microsoft.com/office/officeart/2005/8/layout/process1"/>
    <dgm:cxn modelId="{8E5604BD-0673-49ED-A6B6-E307F47F400B}" type="presParOf" srcId="{8EB7EE05-C1DD-4A92-AA9D-01C475933802}" destId="{529F019B-7565-41EE-B190-FA9EC04C0B5F}" srcOrd="0" destOrd="0" presId="urn:microsoft.com/office/officeart/2005/8/layout/process1"/>
    <dgm:cxn modelId="{994BFE44-CAB2-42FF-BF5F-B02FAA337CE0}" type="presParOf" srcId="{887E85F7-7DA8-41D7-A761-2CC9D3ED19BE}" destId="{E3C45CF4-8F70-4848-812B-01455C49B75D}" srcOrd="2" destOrd="0" presId="urn:microsoft.com/office/officeart/2005/8/layout/process1"/>
    <dgm:cxn modelId="{663866C1-769B-4BD5-8B65-3D831C159307}" type="presParOf" srcId="{887E85F7-7DA8-41D7-A761-2CC9D3ED19BE}" destId="{99BB5460-38CE-40FB-B803-4314E8EE498B}" srcOrd="3" destOrd="0" presId="urn:microsoft.com/office/officeart/2005/8/layout/process1"/>
    <dgm:cxn modelId="{91D335D7-A2BB-4DD5-9BA6-BD135CBAD4CA}" type="presParOf" srcId="{99BB5460-38CE-40FB-B803-4314E8EE498B}" destId="{1033AE08-8F08-420E-A2E2-B85AB597618D}" srcOrd="0" destOrd="0" presId="urn:microsoft.com/office/officeart/2005/8/layout/process1"/>
    <dgm:cxn modelId="{6EF4028E-809C-4C5F-B8A1-124B7E1B73D4}" type="presParOf" srcId="{887E85F7-7DA8-41D7-A761-2CC9D3ED19BE}" destId="{540478CE-09E8-4DFF-88B9-F232EABBFC27}" srcOrd="4" destOrd="0" presId="urn:microsoft.com/office/officeart/2005/8/layout/process1"/>
    <dgm:cxn modelId="{A5BB4928-6BAA-4F96-A3B4-E008F9DD811D}" type="presParOf" srcId="{887E85F7-7DA8-41D7-A761-2CC9D3ED19BE}" destId="{147FE1F3-FC27-4B4E-9B12-EC2DC22142DC}" srcOrd="5" destOrd="0" presId="urn:microsoft.com/office/officeart/2005/8/layout/process1"/>
    <dgm:cxn modelId="{129DCDBC-D3E6-4D5C-BCDC-93C9EB6FD5A3}" type="presParOf" srcId="{147FE1F3-FC27-4B4E-9B12-EC2DC22142DC}" destId="{63A6F79E-FE29-4E37-A1A5-42D5A8162D26}" srcOrd="0" destOrd="0" presId="urn:microsoft.com/office/officeart/2005/8/layout/process1"/>
    <dgm:cxn modelId="{1339AD3D-3837-4204-84FB-08280E19E8FD}" type="presParOf" srcId="{887E85F7-7DA8-41D7-A761-2CC9D3ED19BE}" destId="{4D71FD9C-97B1-400C-AA61-B08BF60EEDC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B1C9D-7F06-4C2E-B364-6B6AB03B0B37}">
      <dsp:nvSpPr>
        <dsp:cNvPr id="0" name=""/>
        <dsp:cNvSpPr/>
      </dsp:nvSpPr>
      <dsp:spPr>
        <a:xfrm>
          <a:off x="1924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Research </a:t>
          </a:r>
        </a:p>
      </dsp:txBody>
      <dsp:txXfrm>
        <a:off x="16714" y="118859"/>
        <a:ext cx="812031" cy="475386"/>
      </dsp:txXfrm>
    </dsp:sp>
    <dsp:sp modelId="{8EB7EE05-C1DD-4A92-AA9D-01C475933802}">
      <dsp:nvSpPr>
        <dsp:cNvPr id="0" name=""/>
        <dsp:cNvSpPr/>
      </dsp:nvSpPr>
      <dsp:spPr>
        <a:xfrm>
          <a:off x="927697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927697" y="293936"/>
        <a:ext cx="124895" cy="125231"/>
      </dsp:txXfrm>
    </dsp:sp>
    <dsp:sp modelId="{E3C45CF4-8F70-4848-812B-01455C49B75D}">
      <dsp:nvSpPr>
        <dsp:cNvPr id="0" name=""/>
        <dsp:cNvSpPr/>
      </dsp:nvSpPr>
      <dsp:spPr>
        <a:xfrm>
          <a:off x="1180181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Design</a:t>
          </a:r>
        </a:p>
      </dsp:txBody>
      <dsp:txXfrm>
        <a:off x="1194971" y="118859"/>
        <a:ext cx="812031" cy="475386"/>
      </dsp:txXfrm>
    </dsp:sp>
    <dsp:sp modelId="{99BB5460-38CE-40FB-B803-4314E8EE498B}">
      <dsp:nvSpPr>
        <dsp:cNvPr id="0" name=""/>
        <dsp:cNvSpPr/>
      </dsp:nvSpPr>
      <dsp:spPr>
        <a:xfrm>
          <a:off x="2105953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2105953" y="293936"/>
        <a:ext cx="124895" cy="125231"/>
      </dsp:txXfrm>
    </dsp:sp>
    <dsp:sp modelId="{540478CE-09E8-4DFF-88B9-F232EABBFC27}">
      <dsp:nvSpPr>
        <dsp:cNvPr id="0" name=""/>
        <dsp:cNvSpPr/>
      </dsp:nvSpPr>
      <dsp:spPr>
        <a:xfrm>
          <a:off x="2358437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Make</a:t>
          </a:r>
        </a:p>
      </dsp:txBody>
      <dsp:txXfrm>
        <a:off x="2373227" y="118859"/>
        <a:ext cx="812031" cy="475386"/>
      </dsp:txXfrm>
    </dsp:sp>
    <dsp:sp modelId="{147FE1F3-FC27-4B4E-9B12-EC2DC22142DC}">
      <dsp:nvSpPr>
        <dsp:cNvPr id="0" name=""/>
        <dsp:cNvSpPr/>
      </dsp:nvSpPr>
      <dsp:spPr>
        <a:xfrm>
          <a:off x="3284210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3284210" y="293936"/>
        <a:ext cx="124895" cy="125231"/>
      </dsp:txXfrm>
    </dsp:sp>
    <dsp:sp modelId="{4D71FD9C-97B1-400C-AA61-B08BF60EEDCE}">
      <dsp:nvSpPr>
        <dsp:cNvPr id="0" name=""/>
        <dsp:cNvSpPr/>
      </dsp:nvSpPr>
      <dsp:spPr>
        <a:xfrm>
          <a:off x="3536693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Evaluate</a:t>
          </a:r>
        </a:p>
      </dsp:txBody>
      <dsp:txXfrm>
        <a:off x="3551483" y="118859"/>
        <a:ext cx="812031" cy="475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B1C9D-7F06-4C2E-B364-6B6AB03B0B37}">
      <dsp:nvSpPr>
        <dsp:cNvPr id="0" name=""/>
        <dsp:cNvSpPr/>
      </dsp:nvSpPr>
      <dsp:spPr>
        <a:xfrm>
          <a:off x="1924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Research </a:t>
          </a:r>
        </a:p>
      </dsp:txBody>
      <dsp:txXfrm>
        <a:off x="16714" y="118859"/>
        <a:ext cx="812031" cy="475386"/>
      </dsp:txXfrm>
    </dsp:sp>
    <dsp:sp modelId="{8EB7EE05-C1DD-4A92-AA9D-01C475933802}">
      <dsp:nvSpPr>
        <dsp:cNvPr id="0" name=""/>
        <dsp:cNvSpPr/>
      </dsp:nvSpPr>
      <dsp:spPr>
        <a:xfrm>
          <a:off x="927697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927697" y="293936"/>
        <a:ext cx="124895" cy="125231"/>
      </dsp:txXfrm>
    </dsp:sp>
    <dsp:sp modelId="{E3C45CF4-8F70-4848-812B-01455C49B75D}">
      <dsp:nvSpPr>
        <dsp:cNvPr id="0" name=""/>
        <dsp:cNvSpPr/>
      </dsp:nvSpPr>
      <dsp:spPr>
        <a:xfrm>
          <a:off x="1180181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Design</a:t>
          </a:r>
        </a:p>
      </dsp:txBody>
      <dsp:txXfrm>
        <a:off x="1194971" y="118859"/>
        <a:ext cx="812031" cy="475386"/>
      </dsp:txXfrm>
    </dsp:sp>
    <dsp:sp modelId="{99BB5460-38CE-40FB-B803-4314E8EE498B}">
      <dsp:nvSpPr>
        <dsp:cNvPr id="0" name=""/>
        <dsp:cNvSpPr/>
      </dsp:nvSpPr>
      <dsp:spPr>
        <a:xfrm>
          <a:off x="2105953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2105953" y="293936"/>
        <a:ext cx="124895" cy="125231"/>
      </dsp:txXfrm>
    </dsp:sp>
    <dsp:sp modelId="{540478CE-09E8-4DFF-88B9-F232EABBFC27}">
      <dsp:nvSpPr>
        <dsp:cNvPr id="0" name=""/>
        <dsp:cNvSpPr/>
      </dsp:nvSpPr>
      <dsp:spPr>
        <a:xfrm>
          <a:off x="2358437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Make</a:t>
          </a:r>
        </a:p>
      </dsp:txBody>
      <dsp:txXfrm>
        <a:off x="2373227" y="118859"/>
        <a:ext cx="812031" cy="475386"/>
      </dsp:txXfrm>
    </dsp:sp>
    <dsp:sp modelId="{147FE1F3-FC27-4B4E-9B12-EC2DC22142DC}">
      <dsp:nvSpPr>
        <dsp:cNvPr id="0" name=""/>
        <dsp:cNvSpPr/>
      </dsp:nvSpPr>
      <dsp:spPr>
        <a:xfrm>
          <a:off x="3284210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3284210" y="293936"/>
        <a:ext cx="124895" cy="125231"/>
      </dsp:txXfrm>
    </dsp:sp>
    <dsp:sp modelId="{4D71FD9C-97B1-400C-AA61-B08BF60EEDCE}">
      <dsp:nvSpPr>
        <dsp:cNvPr id="0" name=""/>
        <dsp:cNvSpPr/>
      </dsp:nvSpPr>
      <dsp:spPr>
        <a:xfrm>
          <a:off x="3536693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Evaluate</a:t>
          </a:r>
        </a:p>
      </dsp:txBody>
      <dsp:txXfrm>
        <a:off x="3551483" y="118859"/>
        <a:ext cx="812031" cy="475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B1C9D-7F06-4C2E-B364-6B6AB03B0B37}">
      <dsp:nvSpPr>
        <dsp:cNvPr id="0" name=""/>
        <dsp:cNvSpPr/>
      </dsp:nvSpPr>
      <dsp:spPr>
        <a:xfrm>
          <a:off x="1924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Research </a:t>
          </a:r>
        </a:p>
      </dsp:txBody>
      <dsp:txXfrm>
        <a:off x="16714" y="118859"/>
        <a:ext cx="812031" cy="475386"/>
      </dsp:txXfrm>
    </dsp:sp>
    <dsp:sp modelId="{8EB7EE05-C1DD-4A92-AA9D-01C475933802}">
      <dsp:nvSpPr>
        <dsp:cNvPr id="0" name=""/>
        <dsp:cNvSpPr/>
      </dsp:nvSpPr>
      <dsp:spPr>
        <a:xfrm>
          <a:off x="927697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927697" y="293936"/>
        <a:ext cx="124895" cy="125231"/>
      </dsp:txXfrm>
    </dsp:sp>
    <dsp:sp modelId="{E3C45CF4-8F70-4848-812B-01455C49B75D}">
      <dsp:nvSpPr>
        <dsp:cNvPr id="0" name=""/>
        <dsp:cNvSpPr/>
      </dsp:nvSpPr>
      <dsp:spPr>
        <a:xfrm>
          <a:off x="1180181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Design</a:t>
          </a:r>
        </a:p>
      </dsp:txBody>
      <dsp:txXfrm>
        <a:off x="1194971" y="118859"/>
        <a:ext cx="812031" cy="475386"/>
      </dsp:txXfrm>
    </dsp:sp>
    <dsp:sp modelId="{99BB5460-38CE-40FB-B803-4314E8EE498B}">
      <dsp:nvSpPr>
        <dsp:cNvPr id="0" name=""/>
        <dsp:cNvSpPr/>
      </dsp:nvSpPr>
      <dsp:spPr>
        <a:xfrm>
          <a:off x="2105953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2105953" y="293936"/>
        <a:ext cx="124895" cy="125231"/>
      </dsp:txXfrm>
    </dsp:sp>
    <dsp:sp modelId="{540478CE-09E8-4DFF-88B9-F232EABBFC27}">
      <dsp:nvSpPr>
        <dsp:cNvPr id="0" name=""/>
        <dsp:cNvSpPr/>
      </dsp:nvSpPr>
      <dsp:spPr>
        <a:xfrm>
          <a:off x="2358437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Make</a:t>
          </a:r>
        </a:p>
      </dsp:txBody>
      <dsp:txXfrm>
        <a:off x="2373227" y="118859"/>
        <a:ext cx="812031" cy="475386"/>
      </dsp:txXfrm>
    </dsp:sp>
    <dsp:sp modelId="{147FE1F3-FC27-4B4E-9B12-EC2DC22142DC}">
      <dsp:nvSpPr>
        <dsp:cNvPr id="0" name=""/>
        <dsp:cNvSpPr/>
      </dsp:nvSpPr>
      <dsp:spPr>
        <a:xfrm>
          <a:off x="3284210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3284210" y="293936"/>
        <a:ext cx="124895" cy="125231"/>
      </dsp:txXfrm>
    </dsp:sp>
    <dsp:sp modelId="{4D71FD9C-97B1-400C-AA61-B08BF60EEDCE}">
      <dsp:nvSpPr>
        <dsp:cNvPr id="0" name=""/>
        <dsp:cNvSpPr/>
      </dsp:nvSpPr>
      <dsp:spPr>
        <a:xfrm>
          <a:off x="3536693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Evaluate</a:t>
          </a:r>
        </a:p>
      </dsp:txBody>
      <dsp:txXfrm>
        <a:off x="3551483" y="118859"/>
        <a:ext cx="812031" cy="475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829-1B15-4A07-8137-79CA713BAB3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9ADB-E612-473C-8384-574E5B4F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18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829-1B15-4A07-8137-79CA713BAB3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9ADB-E612-473C-8384-574E5B4F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4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829-1B15-4A07-8137-79CA713BAB3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9ADB-E612-473C-8384-574E5B4F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71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829-1B15-4A07-8137-79CA713BAB3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9ADB-E612-473C-8384-574E5B4F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21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829-1B15-4A07-8137-79CA713BAB3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9ADB-E612-473C-8384-574E5B4F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7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829-1B15-4A07-8137-79CA713BAB3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9ADB-E612-473C-8384-574E5B4F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01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829-1B15-4A07-8137-79CA713BAB3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9ADB-E612-473C-8384-574E5B4F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4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829-1B15-4A07-8137-79CA713BAB3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9ADB-E612-473C-8384-574E5B4F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16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829-1B15-4A07-8137-79CA713BAB3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9ADB-E612-473C-8384-574E5B4F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14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829-1B15-4A07-8137-79CA713BAB3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9ADB-E612-473C-8384-574E5B4F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59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829-1B15-4A07-8137-79CA713BAB3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9ADB-E612-473C-8384-574E5B4F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6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70829-1B15-4A07-8137-79CA713BAB3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9ADB-E612-473C-8384-574E5B4F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25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</a:t>
            </a:r>
            <a:r>
              <a:rPr lang="en-GB" b="1" u="sng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DT </a:t>
            </a:r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Knowledge Organiser.</a:t>
            </a:r>
          </a:p>
          <a:p>
            <a:r>
              <a:rPr lang="en-GB" sz="2400" b="1" u="sng" dirty="0" smtClean="0">
                <a:solidFill>
                  <a:srgbClr val="FF0066"/>
                </a:solidFill>
                <a:latin typeface="XCCW Joined 1a" panose="03050602040000000000" pitchFamily="66" charset="0"/>
              </a:rPr>
              <a:t>Form: KS1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05750" y="888978"/>
            <a:ext cx="2943616" cy="4606792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232339" y="888978"/>
            <a:ext cx="2943616" cy="4606792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712995"/>
              </p:ext>
            </p:extLst>
          </p:nvPr>
        </p:nvGraphicFramePr>
        <p:xfrm>
          <a:off x="6303432" y="1038786"/>
          <a:ext cx="5695401" cy="35966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60920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834481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29362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malleable</a:t>
                      </a:r>
                      <a:endParaRPr lang="en-GB" sz="14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material that is easily shaped or changed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. This can be done by stretching, squashing and bending for example.</a:t>
                      </a:r>
                      <a:endParaRPr lang="en-GB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27620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rigid</a:t>
                      </a:r>
                      <a:endParaRPr lang="en-GB" sz="14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material that is unable to be shaped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or changed. Something solid.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41554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natural forms</a:t>
                      </a:r>
                      <a:endParaRPr lang="en-GB" sz="14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An object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which has not been altered or manipulated and it’s original form can be found in nature. For example flowers, fossils, rocks and trees.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81660"/>
                  </a:ext>
                </a:extLst>
              </a:tr>
              <a:tr h="6332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man-made forms</a:t>
                      </a:r>
                    </a:p>
                    <a:p>
                      <a:pPr algn="ctr"/>
                      <a:endParaRPr lang="en-GB" sz="14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An object which has been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created by human hands. For example a statue, building or product. </a:t>
                      </a:r>
                      <a:endParaRPr lang="en-GB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media</a:t>
                      </a:r>
                      <a:endParaRPr lang="en-GB" sz="14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materials used in the DT work.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27225"/>
                  </a:ext>
                </a:extLst>
              </a:tr>
              <a:tr h="36140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constructions</a:t>
                      </a:r>
                      <a:endParaRPr lang="en-GB" sz="14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piece of work which is assembled in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3D form using a range of materials.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2622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01361" y="914028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27950" y="914028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8263330" y="648288"/>
            <a:ext cx="3735503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Fabulous form </a:t>
            </a:r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vocabulary</a:t>
            </a:r>
            <a:r>
              <a:rPr lang="en-US" sz="16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!</a:t>
            </a:r>
          </a:p>
        </p:txBody>
      </p:sp>
      <p:sp>
        <p:nvSpPr>
          <p:cNvPr id="11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4092333">
            <a:off x="8109613" y="788674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906206" y="2102148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63160" y="1329411"/>
            <a:ext cx="268271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Make simple constructions with a range of materials. Create these products for a purpose using a range of techniques = </a:t>
            </a:r>
            <a:r>
              <a:rPr lang="en-GB" sz="1300" b="1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WHEELS AND AXELS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3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Use materials to make a known object for purpose.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3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Carve, pinch and roll coils and slabs using modelling media.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3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Make simple joins on a product using cutting, shaping, joining and finishing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6527" y="1356174"/>
            <a:ext cx="268271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5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Shape and form from direct observation using rigid and malleable materials.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5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5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Replicate patterns and textures in 3D form using the inspiration of artists and sculptors.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5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5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Make simple constructions with a range of materials. Create these products for a purpose using a range of techniques = </a:t>
            </a:r>
            <a:r>
              <a:rPr lang="en-GB" sz="1250" b="1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LEVERS AND SLIDERS.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5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5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Develop and awareness of natural and man-made forms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. 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3131F20-B42E-48FF-8FA9-C82BFF73A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612478"/>
              </p:ext>
            </p:extLst>
          </p:nvPr>
        </p:nvGraphicFramePr>
        <p:xfrm>
          <a:off x="7570274" y="504"/>
          <a:ext cx="4380230" cy="71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What is a Wheel and Axle simple machine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3" y="5589128"/>
            <a:ext cx="3272963" cy="10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eels and Axles – Simple Machines Activities for Kids – Inventor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77" y="5614024"/>
            <a:ext cx="1693495" cy="114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049752">
            <a:off x="4614609" y="5646145"/>
            <a:ext cx="1128254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Wheels &amp; Axels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19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4092333">
            <a:off x="4724939" y="6393749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l="2599" t="6904" r="4394" b="12799"/>
          <a:stretch/>
        </p:blipFill>
        <p:spPr>
          <a:xfrm>
            <a:off x="5713460" y="5757565"/>
            <a:ext cx="3404382" cy="10948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/>
          <a:srcRect l="5311" t="6478" r="6852" b="14860"/>
          <a:stretch/>
        </p:blipFill>
        <p:spPr>
          <a:xfrm>
            <a:off x="6266021" y="4687370"/>
            <a:ext cx="2253352" cy="97711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049752">
            <a:off x="8521311" y="4760429"/>
            <a:ext cx="1128254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Levers</a:t>
            </a:r>
          </a:p>
          <a:p>
            <a:pPr algn="ctr"/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&amp;</a:t>
            </a:r>
          </a:p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Sliders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5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4092333">
            <a:off x="8555239" y="5480474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4" name="Picture 10" descr="28 Best Malleable Materials images | Abc does, Eyfs, Messy pla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153" y="4697678"/>
            <a:ext cx="1353241" cy="11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2856" y="5777511"/>
            <a:ext cx="1374058" cy="97686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049752">
            <a:off x="10809363" y="4841808"/>
            <a:ext cx="1521711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Malleable materials!</a:t>
            </a:r>
            <a:endParaRPr lang="en-US" sz="14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9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4092333">
            <a:off x="10924187" y="5222892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20175942">
            <a:off x="9025432" y="6004334"/>
            <a:ext cx="1521711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Rigid materials!</a:t>
            </a:r>
            <a:endParaRPr lang="en-US" sz="14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33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6668244">
            <a:off x="10207551" y="6302539"/>
            <a:ext cx="424010" cy="40139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0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</a:t>
            </a:r>
            <a:r>
              <a:rPr lang="en-GB" b="1" u="sng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DT </a:t>
            </a:r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Knowledge Organiser.</a:t>
            </a:r>
          </a:p>
          <a:p>
            <a:r>
              <a:rPr lang="en-GB" sz="2400" b="1" u="sng" dirty="0" smtClean="0">
                <a:solidFill>
                  <a:srgbClr val="FF0066"/>
                </a:solidFill>
                <a:latin typeface="XCCW Joined 1a" panose="03050602040000000000" pitchFamily="66" charset="0"/>
              </a:rPr>
              <a:t>Form: LKS2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05750" y="888978"/>
            <a:ext cx="2943616" cy="4041419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232339" y="888978"/>
            <a:ext cx="2943616" cy="4041419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12119"/>
              </p:ext>
            </p:extLst>
          </p:nvPr>
        </p:nvGraphicFramePr>
        <p:xfrm>
          <a:off x="6303432" y="1038786"/>
          <a:ext cx="5695401" cy="374468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60920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834481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29362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malleable</a:t>
                      </a:r>
                      <a:endParaRPr lang="en-GB" sz="14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material that is easily shaped or changed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. This can be done by stretching, squashing and bending for example.</a:t>
                      </a:r>
                      <a:endParaRPr lang="en-GB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27620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rigid</a:t>
                      </a:r>
                      <a:endParaRPr lang="en-GB" sz="14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material that is unable to be shaped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or changed. Something solid.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41554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environmental patterns</a:t>
                      </a:r>
                      <a:endParaRPr lang="en-GB" sz="14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An pattern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which has not been altered or manipulated and it’s original form can be found in nature. For example flowers, fossils, rocks and trees.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81660"/>
                  </a:ext>
                </a:extLst>
              </a:tr>
              <a:tr h="6332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man-made patterns</a:t>
                      </a:r>
                    </a:p>
                    <a:p>
                      <a:pPr algn="ctr"/>
                      <a:endParaRPr lang="en-GB" sz="14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An pattern which has been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created by human hands. For example the patterns made on a statue, building or product. </a:t>
                      </a:r>
                      <a:endParaRPr lang="en-GB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adhesives</a:t>
                      </a:r>
                      <a:endParaRPr lang="en-GB" sz="14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substance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used for sticking objects and materials together.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27225"/>
                  </a:ext>
                </a:extLst>
              </a:tr>
              <a:tr h="36140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sculptor</a:t>
                      </a:r>
                      <a:endParaRPr lang="en-GB" sz="14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An artist who creates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sculptures.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2622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01361" y="914028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3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27950" y="914028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4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8263330" y="648288"/>
            <a:ext cx="3735503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Fabulous form </a:t>
            </a:r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vocabulary</a:t>
            </a:r>
            <a:r>
              <a:rPr lang="en-US" sz="16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!</a:t>
            </a:r>
          </a:p>
        </p:txBody>
      </p:sp>
      <p:sp>
        <p:nvSpPr>
          <p:cNvPr id="11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4092333">
            <a:off x="8104471" y="746784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906206" y="2102148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63160" y="1329411"/>
            <a:ext cx="26827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Shape and form more complex work from direct observation using malleable and rigid materials. Creating products for purpose using </a:t>
            </a:r>
            <a:r>
              <a:rPr lang="en-GB" sz="1200" b="1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LINKAGES, LEVERS AND PULLEYS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Plan and develop products by sketching, cutting, attaching and adding simple adjustments.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Develop and use a range of adhesives and methods for construction.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62788" y="1329411"/>
            <a:ext cx="26827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Discuss and record own work and the work of other famous sculptors.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Analyse and interpret environmental and man made patterns of construction.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products for a purpose using </a:t>
            </a:r>
            <a:r>
              <a:rPr lang="en-GB" sz="1400" b="1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GEARS and PULLEYS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to create movement and transfer media.  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3131F20-B42E-48FF-8FA9-C82BFF73A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700914"/>
              </p:ext>
            </p:extLst>
          </p:nvPr>
        </p:nvGraphicFramePr>
        <p:xfrm>
          <a:off x="7570274" y="504"/>
          <a:ext cx="4380230" cy="71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www.technologystudent.com/cams/linkag1a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398"/>
            <a:ext cx="3632709" cy="242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is page has all sorts of lever and linkage mechanism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46" y="5017879"/>
            <a:ext cx="2257125" cy="172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2246" y="4882904"/>
            <a:ext cx="1946587" cy="1894705"/>
          </a:xfrm>
          <a:prstGeom prst="rect">
            <a:avLst/>
          </a:prstGeom>
        </p:spPr>
      </p:pic>
      <p:pic>
        <p:nvPicPr>
          <p:cNvPr id="2056" name="Picture 8" descr="Build Working Gears out of Popsicle Sticks - Frugal Fun For Boys 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5"/>
          <a:stretch/>
        </p:blipFill>
        <p:spPr bwMode="auto">
          <a:xfrm>
            <a:off x="7047008" y="4835415"/>
            <a:ext cx="2134185" cy="19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3359661" y="5093831"/>
            <a:ext cx="1344485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Levers and linkages!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6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4092333">
            <a:off x="3599241" y="5891691"/>
            <a:ext cx="364715" cy="40962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8559203">
            <a:off x="4161483" y="6050953"/>
            <a:ext cx="339707" cy="379409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8944477" y="5017879"/>
            <a:ext cx="1344485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Gears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8924255" y="5989049"/>
            <a:ext cx="1344485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Pulleys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31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8559203">
            <a:off x="9590535" y="6357278"/>
            <a:ext cx="339707" cy="379409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4092333">
            <a:off x="9256716" y="5304515"/>
            <a:ext cx="364715" cy="40962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2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</a:t>
            </a:r>
            <a:r>
              <a:rPr lang="en-GB" b="1" u="sng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DT </a:t>
            </a:r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Knowledge Organiser.</a:t>
            </a:r>
          </a:p>
          <a:p>
            <a:r>
              <a:rPr lang="en-GB" sz="2400" b="1" u="sng" dirty="0" smtClean="0">
                <a:solidFill>
                  <a:srgbClr val="FF0066"/>
                </a:solidFill>
                <a:latin typeface="XCCW Joined 1a" panose="03050602040000000000" pitchFamily="66" charset="0"/>
              </a:rPr>
              <a:t>Form: UKS2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05750" y="888978"/>
            <a:ext cx="2943616" cy="4041419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232339" y="888978"/>
            <a:ext cx="2943616" cy="4041419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230375"/>
              </p:ext>
            </p:extLst>
          </p:nvPr>
        </p:nvGraphicFramePr>
        <p:xfrm>
          <a:off x="6320097" y="1094761"/>
          <a:ext cx="5695401" cy="338850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60920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834481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8487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inspiration</a:t>
                      </a:r>
                      <a:endParaRPr lang="en-GB" sz="20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</a:t>
                      </a:r>
                      <a:r>
                        <a:rPr lang="en-GB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feeling of enthusiasm on a subject/object/person/piece of music etc. This prompts a piece of artwork.</a:t>
                      </a:r>
                      <a:endParaRPr lang="en-GB" sz="14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8487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drafting</a:t>
                      </a:r>
                      <a:endParaRPr lang="en-GB" sz="20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 process before</a:t>
                      </a:r>
                      <a:r>
                        <a:rPr lang="en-GB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a final piece is completed. This can include rough sketches, annotations and evaluations.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79770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evaluate</a:t>
                      </a:r>
                      <a:endParaRPr lang="en-GB" sz="20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Discussing</a:t>
                      </a:r>
                      <a:r>
                        <a:rPr lang="en-GB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work to assess its particular strengths and weaknesses.</a:t>
                      </a:r>
                      <a:endParaRPr lang="en-GB" sz="1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81660"/>
                  </a:ext>
                </a:extLst>
              </a:tr>
              <a:tr h="338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sculptor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An artist who creates</a:t>
                      </a:r>
                      <a:r>
                        <a:rPr lang="en-GB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sculptures. </a:t>
                      </a:r>
                      <a:endParaRPr lang="en-GB" sz="1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01361" y="914028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27950" y="914028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8263330" y="648288"/>
            <a:ext cx="3735503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Fabulous form </a:t>
            </a:r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vocabulary</a:t>
            </a:r>
            <a:r>
              <a:rPr lang="en-US" sz="16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!</a:t>
            </a:r>
          </a:p>
        </p:txBody>
      </p:sp>
      <p:sp>
        <p:nvSpPr>
          <p:cNvPr id="11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4092333">
            <a:off x="8104471" y="746784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906206" y="2102148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63160" y="1329411"/>
            <a:ext cx="26827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Plan and develop ideas using shape, form, model and joins to create a final piece. Incorporate </a:t>
            </a:r>
            <a:r>
              <a:rPr lang="en-GB" sz="1400" b="1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SWITCHES and BULBS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into the final product.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Discuss and evaluate their own work and that of other sculptors. (Use various media including ICT).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62788" y="1329411"/>
            <a:ext cx="268271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35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Plan and develop ideas using modelling. Use ICT to plan and draft ideas.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35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35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Discuss, interpret and evaluate the work of other sculptors and use this as inspiration for their own work.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35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35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products incorporating </a:t>
            </a:r>
            <a:r>
              <a:rPr lang="en-GB" sz="1350" b="1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BUZZERS and MOTORS </a:t>
            </a:r>
            <a:r>
              <a:rPr lang="en-GB" sz="135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into the final piece. 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3131F20-B42E-48FF-8FA9-C82BFF73A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924031"/>
              </p:ext>
            </p:extLst>
          </p:nvPr>
        </p:nvGraphicFramePr>
        <p:xfrm>
          <a:off x="7570274" y="504"/>
          <a:ext cx="4380230" cy="71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Electricity Experiments for Kids - Frugal Fun For Boys and Girl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" y="5041013"/>
            <a:ext cx="2631571" cy="175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lectricity Experiments for Kids - Frugal Fun For Boys and Gir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19" y="5041013"/>
            <a:ext cx="2448025" cy="175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783341">
            <a:off x="5226213" y="5098694"/>
            <a:ext cx="1369422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Switches and bulbs!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19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4092333">
            <a:off x="5336800" y="5824525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8" name="Picture 6" descr="10 Best Buzzer Science images | Buzzer, Science electricity, Diy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671" y="4591182"/>
            <a:ext cx="2088833" cy="208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M18 - DC Motor, Miniature, 420 mW, 4300 rpm, 15.5 g-cm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18187" r="7044" b="14666"/>
          <a:stretch/>
        </p:blipFill>
        <p:spPr bwMode="auto">
          <a:xfrm rot="1376812">
            <a:off x="6408424" y="5027718"/>
            <a:ext cx="2133600" cy="148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783341">
            <a:off x="7871216" y="4761120"/>
            <a:ext cx="136942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Buzzers!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3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3473551">
            <a:off x="9304685" y="6026188"/>
            <a:ext cx="393450" cy="33865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8504845" y="6454194"/>
            <a:ext cx="136942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Motors!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5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2099711">
            <a:off x="8149794" y="5093331"/>
            <a:ext cx="393450" cy="33865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37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700</Words>
  <Application>Microsoft Office PowerPoint</Application>
  <PresentationFormat>Widescreen</PresentationFormat>
  <Paragraphs>115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Sakkal Majalla</vt:lpstr>
      <vt:lpstr>Wingdings</vt:lpstr>
      <vt:lpstr>XCCW Joined 1a</vt:lpstr>
      <vt:lpstr>Office Theme</vt:lpstr>
      <vt:lpstr>PowerPoint Presentation</vt:lpstr>
      <vt:lpstr>PowerPoint Presentation</vt:lpstr>
      <vt:lpstr>PowerPoint Presentation</vt:lpstr>
    </vt:vector>
  </TitlesOfParts>
  <Company>St Helens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James</dc:creator>
  <cp:lastModifiedBy>Emily James</cp:lastModifiedBy>
  <cp:revision>11</cp:revision>
  <dcterms:created xsi:type="dcterms:W3CDTF">2020-05-18T12:38:33Z</dcterms:created>
  <dcterms:modified xsi:type="dcterms:W3CDTF">2020-10-18T12:51:24Z</dcterms:modified>
</cp:coreProperties>
</file>