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56" r:id="rId5"/>
    <p:sldId id="257" r:id="rId6"/>
    <p:sldId id="266" r:id="rId7"/>
    <p:sldId id="263" r:id="rId8"/>
    <p:sldId id="267" r:id="rId9"/>
    <p:sldId id="268" r:id="rId10"/>
    <p:sldId id="269" r:id="rId11"/>
    <p:sldId id="270" r:id="rId12"/>
    <p:sldId id="273" r:id="rId13"/>
    <p:sldId id="271" r:id="rId14"/>
    <p:sldId id="272" r:id="rId15"/>
    <p:sldId id="27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572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90" y="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197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en-US"/>
              <a:t>7/15/2021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en-US"/>
              <a:t>7/15/2021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i="1" dirty="0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50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7/15/2021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7/15/2021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7/15/2021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7/15/2021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7/15/2021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" name="Picture Placeholder 10" descr="An empty placeholder to add an image. Click on the placeholder and select the image that you wish to add.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7/15/2021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7/15/2021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7/15/2021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7/15/2021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7/15/2021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7/15/2021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7/15/2021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theweekjunior.co.uk/summerofreadin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204395" y="2452745"/>
            <a:ext cx="6623797" cy="2521620"/>
          </a:xfrm>
        </p:spPr>
        <p:txBody>
          <a:bodyPr anchor="ctr"/>
          <a:lstStyle/>
          <a:p>
            <a:pPr algn="ctr"/>
            <a:r>
              <a:rPr lang="en-US" b="1" dirty="0" err="1">
                <a:solidFill>
                  <a:srgbClr val="FF0066"/>
                </a:solidFill>
                <a:latin typeface="Comic Sans MS" panose="030F0702030302020204" pitchFamily="66" charset="0"/>
              </a:rPr>
              <a:t>Holte</a:t>
            </a:r>
            <a:r>
              <a:rPr lang="en-US" b="1" dirty="0">
                <a:solidFill>
                  <a:srgbClr val="FF0066"/>
                </a:solidFill>
                <a:latin typeface="Comic Sans MS" panose="030F0702030302020204" pitchFamily="66" charset="0"/>
              </a:rPr>
              <a:t> School summer reading challenge!</a:t>
            </a:r>
          </a:p>
        </p:txBody>
      </p:sp>
      <p:pic>
        <p:nvPicPr>
          <p:cNvPr id="4" name="Picture Placeholder 3" descr="Open book on table, blurred shelves of books in background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205B0-FA18-432A-865B-6DC2BC2E1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400" dirty="0"/>
              <a:t>Books that transport you into the past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3AD418-859F-453B-9F56-4E1BFF1CB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318" y="2178318"/>
            <a:ext cx="2095500" cy="31569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282BF4E-F74C-4F3E-912C-754DF04E3A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6695" y="2162173"/>
            <a:ext cx="2143125" cy="31569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2FB38D4-40FA-4AF3-B8EE-3B9CA37F58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0661" y="2178318"/>
            <a:ext cx="1975510" cy="31569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450C70F-D2C4-4024-B3FE-9F6CAE42CE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73694" y="2162173"/>
            <a:ext cx="1975510" cy="315695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5184A45-07AD-4BEE-87A5-8FA7FCD3B8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07343" y="2162173"/>
            <a:ext cx="2307021" cy="315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183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C0B38-26D9-4148-9E2B-FDF78916F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400" dirty="0"/>
              <a:t>Books that take you around the world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B149B4-00CE-4C4C-8CF8-B7688A5F7F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659" y="2051360"/>
            <a:ext cx="2072096" cy="33012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E37EB14-E267-4C94-88DF-5D1B8F5754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3707" y="2051360"/>
            <a:ext cx="1987938" cy="330122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7269A66-3943-4B8C-AA0A-37EC4889DB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0647" y="2051360"/>
            <a:ext cx="2084496" cy="32956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C5382B6-8452-41A4-90F4-C0393CCAD0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4470" y="2051360"/>
            <a:ext cx="2084496" cy="32956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BD0D2A8-A71F-468F-A8D9-593000408B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58293" y="2051360"/>
            <a:ext cx="1987938" cy="329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09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F0AD6-087F-4754-A416-123C36C6B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000" dirty="0"/>
              <a:t>Books about fantastic friends and families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F2BE54-0492-4ED1-9194-F2C3CC7630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797" y="2048804"/>
            <a:ext cx="1956691" cy="32956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FEB3E91-6560-4435-9F7F-788DD4B756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4431" y="2048804"/>
            <a:ext cx="2162175" cy="32956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184BB26-BBC5-41A5-A6AC-1661BA7DA9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6549" y="2048804"/>
            <a:ext cx="2152650" cy="32956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04651BB-4392-42E6-9E44-89ED992E5B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0640" y="2048804"/>
            <a:ext cx="2152650" cy="32956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FF54E18-7998-4B30-85CF-4A5D07C373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83338" y="2048804"/>
            <a:ext cx="1970047" cy="329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500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/>
              <a:t>Top 50 books to read!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Over the summer your challenge is to read as many of the books as possible over the next few slides.</a:t>
            </a:r>
          </a:p>
          <a:p>
            <a:endParaRPr lang="en-US" dirty="0"/>
          </a:p>
          <a:p>
            <a:pPr fontAlgn="base"/>
            <a:r>
              <a:rPr lang="en-US" dirty="0"/>
              <a:t>You can enter a competition online at </a:t>
            </a:r>
            <a:r>
              <a:rPr lang="en-US" dirty="0">
                <a:hlinkClick r:id="rId2"/>
              </a:rPr>
              <a:t>https://theweekjunior.co.uk/summerofreading</a:t>
            </a:r>
            <a:r>
              <a:rPr lang="en-US" dirty="0"/>
              <a:t> and be in with a chance to win a:</a:t>
            </a:r>
          </a:p>
          <a:p>
            <a:pPr fontAlgn="base"/>
            <a:r>
              <a:rPr lang="en-GB" dirty="0"/>
              <a:t>Book bundle worth £200 plus a £50 National Book Token for the winner OR</a:t>
            </a:r>
          </a:p>
          <a:p>
            <a:pPr fontAlgn="base"/>
            <a:r>
              <a:rPr lang="en-GB" dirty="0"/>
              <a:t>A £50 National Book Token each for three runners up</a:t>
            </a:r>
          </a:p>
          <a:p>
            <a:pPr fontAlgn="base"/>
            <a:endParaRPr lang="en-GB" dirty="0"/>
          </a:p>
          <a:p>
            <a:pPr fontAlgn="base"/>
            <a:r>
              <a:rPr lang="en-GB" dirty="0"/>
              <a:t>There will be a competition in school for the pupil that can read the most books from the list. All you have to do is write a short 50 word review of each book you read!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25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>
                <a:latin typeface="Berlin Sans FB" panose="020E0602020502020306" pitchFamily="34" charset="0"/>
              </a:rPr>
              <a:t>Books to inspire you.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1873054-3388-4268-BA29-6922BF22B1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815" y="1761894"/>
            <a:ext cx="1910459" cy="34104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BD2C4CD-1742-4A0B-913A-13D38DE4A2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6415" y="1761894"/>
            <a:ext cx="1784195" cy="341046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946F8C2-4AB3-444D-85C5-2834DAD73A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0456" y="1761894"/>
            <a:ext cx="2095500" cy="34104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B2573DC-27C8-4AB3-8778-73A48ED567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5802" y="1761895"/>
            <a:ext cx="2095500" cy="341046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2739CA-3E35-46E7-B532-373E79B596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36316" y="1723766"/>
            <a:ext cx="1895475" cy="3410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54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Books to make you laugh out loud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870631-D2CD-426B-8E03-B3ADE57361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026" y="1986590"/>
            <a:ext cx="1917080" cy="342594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84A36D3-D8B8-4A88-888B-81CA002D57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9670" y="1986590"/>
            <a:ext cx="1998515" cy="342594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E300BCF-48BD-4223-BEC2-6327A01F04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9314" y="1986591"/>
            <a:ext cx="1998515" cy="34259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5EFC0F0-8986-4C97-BC47-01B0D40360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8958" y="1986591"/>
            <a:ext cx="1828800" cy="34259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15AAF1-EDBC-459C-B65B-B8C46DDE40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78602" y="1986591"/>
            <a:ext cx="1828800" cy="3425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00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FA14E-4477-428B-8B2D-35B089DA4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400" dirty="0"/>
              <a:t>Books you’ll want to talk about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64C9C6-2E28-4919-9BF4-CAA67DB593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916" y="2219062"/>
            <a:ext cx="1793967" cy="343460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864E138-F07D-445E-A534-9435B85487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5104" y="2219061"/>
            <a:ext cx="1793846" cy="34346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D3F9FED-6C30-42AC-A6D9-FF326A76B8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2172" y="2236613"/>
            <a:ext cx="2005801" cy="34170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289808F-A830-4BBC-A151-B9F4DBAF24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8814" y="2219062"/>
            <a:ext cx="2173582" cy="34170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25C6E11-7115-4110-9BDB-E73BD5AFFE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01561" y="2219062"/>
            <a:ext cx="2078414" cy="3434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300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7235B-136A-4E45-963B-7EA12A4B9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000" dirty="0"/>
              <a:t>Books with characters you’d like to meet.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4D143F-70F5-444A-8C55-896B142056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010" y="2140567"/>
            <a:ext cx="1943332" cy="30224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F5F7342-9DFD-4A40-BFCB-D097CC94E4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5982" y="2140570"/>
            <a:ext cx="1943332" cy="30224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AE8A179-8336-4D1C-A700-A7A7BF405C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5052" y="2140567"/>
            <a:ext cx="2075803" cy="30224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51FDAEE-DCD7-4D77-A6F1-8860988E33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0714" y="2140568"/>
            <a:ext cx="2162972" cy="30224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A7F6532-32FC-45F9-AEE2-312E8D6E3B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6018" y="2140567"/>
            <a:ext cx="2162972" cy="3022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035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A2BA1-030A-46AA-A538-19888F315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400" dirty="0"/>
              <a:t>Books with amazing adventures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805BBA-3D98-4784-9B4B-9AE2DAE1D7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207" y="2167634"/>
            <a:ext cx="2054392" cy="312919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D49B3C0-096C-4653-81D5-2EE6ABD9E0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9202" y="2167632"/>
            <a:ext cx="2261834" cy="31291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606194A-DEEA-47DC-A1D3-AF2E27DAB2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6361" y="2167631"/>
            <a:ext cx="1922185" cy="312919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CBFDC1-3574-4C10-83D2-D8C0031BDF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82799" y="2167633"/>
            <a:ext cx="2071456" cy="31291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D70BBB1-A044-47B7-8FC4-3D314CEC02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66018" y="2167631"/>
            <a:ext cx="2071456" cy="312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592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69FAA-9A57-401E-A221-B6F047D7B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400" dirty="0"/>
              <a:t>Books to make you think like a detective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21AED8-ACA7-409B-85A9-850935D954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214" y="2033587"/>
            <a:ext cx="1828800" cy="315173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2E75BE2-10D7-4344-8B79-256453434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2623" y="2033587"/>
            <a:ext cx="2147075" cy="31517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A484249-BE43-4A00-A738-85B4669189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0232" y="2033587"/>
            <a:ext cx="2054148" cy="31517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9F591A7-D2EF-4F32-A5C7-3165F27DF5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2877" y="2033587"/>
            <a:ext cx="1921727" cy="31517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D66B12F-1258-4597-B027-C27D7FB622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22213" y="2033587"/>
            <a:ext cx="2119660" cy="3151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074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C0047-4DF7-41EB-81B4-54842D53B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400" dirty="0"/>
              <a:t>Books packed with superpowers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A1A21A-C4DE-4C5F-B3EB-D1E74EF6F4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676" y="2212241"/>
            <a:ext cx="1910575" cy="279465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353B49F-4F09-4860-BAC9-4E29496ECA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3366" y="2216074"/>
            <a:ext cx="1910575" cy="27908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E5FC39D-F715-4141-9E2A-BFAF07E264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56" y="2212240"/>
            <a:ext cx="1910575" cy="282962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8F2BC2A-8F00-47F1-A095-905A9A2C08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4242" y="2194758"/>
            <a:ext cx="2073194" cy="28296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DA0771D-441E-47F1-85D2-FE436F222F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08634" y="2212240"/>
            <a:ext cx="2073193" cy="2794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501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F03431380.potx" id="{B573BD99-E105-4D2A-964B-B901A176567A}" vid="{B1D363B9-18DE-4874-9E2B-FD69B5C6548D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CDDBB83-77C1-4099-A0AA-289882E745E2}">
  <ds:schemaRefs>
    <ds:schemaRef ds:uri="http://schemas.microsoft.com/office/2006/documentManagement/types"/>
    <ds:schemaRef ds:uri="http://purl.org/dc/terms/"/>
    <ds:schemaRef ds:uri="http://www.w3.org/XML/1998/namespace"/>
    <ds:schemaRef ds:uri="4873beb7-5857-4685-be1f-d57550cc96cc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purl.org/dc/elements/1.1/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presentation, pinstripe and ribbon design (widescreen)</Template>
  <TotalTime>709</TotalTime>
  <Words>219</Words>
  <Application>Microsoft Office PowerPoint</Application>
  <PresentationFormat>Widescreen</PresentationFormat>
  <Paragraphs>22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Berlin Sans FB</vt:lpstr>
      <vt:lpstr>Comic Sans MS</vt:lpstr>
      <vt:lpstr>Euphemia</vt:lpstr>
      <vt:lpstr>Plantagenet Cherokee</vt:lpstr>
      <vt:lpstr>Wingdings</vt:lpstr>
      <vt:lpstr>Academic Literature 16x9</vt:lpstr>
      <vt:lpstr>Holte School summer reading challenge!</vt:lpstr>
      <vt:lpstr>Top 50 books to read!</vt:lpstr>
      <vt:lpstr>Books to inspire you.</vt:lpstr>
      <vt:lpstr>Books to make you laugh out loud</vt:lpstr>
      <vt:lpstr>Books you’ll want to talk about </vt:lpstr>
      <vt:lpstr>Books with characters you’d like to meet.</vt:lpstr>
      <vt:lpstr>Books with amazing adventures </vt:lpstr>
      <vt:lpstr>Books to make you think like a detective </vt:lpstr>
      <vt:lpstr>Books packed with superpowers</vt:lpstr>
      <vt:lpstr>Books that transport you into the past</vt:lpstr>
      <vt:lpstr>Books that take you around the world</vt:lpstr>
      <vt:lpstr>Books about fantastic friends and families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Holte School summer reading challenge!</dc:title>
  <dc:creator>Suman Jagpal</dc:creator>
  <cp:lastModifiedBy>S Seville</cp:lastModifiedBy>
  <cp:revision>15</cp:revision>
  <dcterms:created xsi:type="dcterms:W3CDTF">2021-07-12T09:54:26Z</dcterms:created>
  <dcterms:modified xsi:type="dcterms:W3CDTF">2021-07-15T15:14:32Z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