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99" d="100"/>
          <a:sy n="99" d="100"/>
        </p:scale>
        <p:origin x="102" y="4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95C89-2E28-4777-95B0-BA7EECAE3BA4}"/>
              </a:ext>
            </a:extLst>
          </p:cNvPr>
          <p:cNvSpPr>
            <a:spLocks noGrp="1"/>
          </p:cNvSpPr>
          <p:nvPr>
            <p:ph type="ctrTitle"/>
          </p:nvPr>
        </p:nvSpPr>
        <p:spPr>
          <a:xfrm>
            <a:off x="1709928" y="987552"/>
            <a:ext cx="8385048" cy="3081528"/>
          </a:xfrm>
        </p:spPr>
        <p:txBody>
          <a:bodyPr anchor="b">
            <a:normAutofit/>
          </a:bodyPr>
          <a:lstStyle>
            <a:lvl1pPr algn="ctr">
              <a:defRPr sz="5400"/>
            </a:lvl1pPr>
          </a:lstStyle>
          <a:p>
            <a:r>
              <a:rPr lang="en-US" dirty="0"/>
              <a:t>Click to edit Master title style</a:t>
            </a:r>
          </a:p>
        </p:txBody>
      </p:sp>
      <p:sp>
        <p:nvSpPr>
          <p:cNvPr id="3" name="Subtitle 2">
            <a:extLst>
              <a:ext uri="{FF2B5EF4-FFF2-40B4-BE49-F238E27FC236}">
                <a16:creationId xmlns:a16="http://schemas.microsoft.com/office/drawing/2014/main" id="{59052321-4D71-4DA8-BD2C-DC22FC1525CB}"/>
              </a:ext>
            </a:extLst>
          </p:cNvPr>
          <p:cNvSpPr>
            <a:spLocks noGrp="1"/>
          </p:cNvSpPr>
          <p:nvPr>
            <p:ph type="subTitle" idx="1"/>
          </p:nvPr>
        </p:nvSpPr>
        <p:spPr>
          <a:xfrm>
            <a:off x="2905506" y="4480561"/>
            <a:ext cx="5993892" cy="1166495"/>
          </a:xfrm>
        </p:spPr>
        <p:txBody>
          <a:bodyPr>
            <a:normAutofit/>
          </a:bodyPr>
          <a:lstStyle>
            <a:lvl1pPr marL="0" indent="0" algn="ctr">
              <a:buNone/>
              <a:defRPr sz="1400" cap="all" spc="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B1D37183-71EA-4A92-8609-41ECB53F447E}"/>
              </a:ext>
            </a:extLst>
          </p:cNvPr>
          <p:cNvSpPr>
            <a:spLocks noGrp="1"/>
          </p:cNvSpPr>
          <p:nvPr>
            <p:ph type="dt" sz="half" idx="10"/>
          </p:nvPr>
        </p:nvSpPr>
        <p:spPr/>
        <p:txBody>
          <a:bodyPr/>
          <a:lstStyle/>
          <a:p>
            <a:fld id="{B5898F52-2787-4BA2-BBBC-9395E9F86D50}" type="datetimeFigureOut">
              <a:rPr lang="en-US" smtClean="0"/>
              <a:t>2/11/2021</a:t>
            </a:fld>
            <a:endParaRPr lang="en-US"/>
          </a:p>
        </p:txBody>
      </p:sp>
      <p:sp>
        <p:nvSpPr>
          <p:cNvPr id="5" name="Footer Placeholder 4">
            <a:extLst>
              <a:ext uri="{FF2B5EF4-FFF2-40B4-BE49-F238E27FC236}">
                <a16:creationId xmlns:a16="http://schemas.microsoft.com/office/drawing/2014/main" id="{CA09F2E6-1ECC-4081-8EBF-C80C6C94A1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C3FA67-CD72-4503-BA25-FEC880107BC4}"/>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3198401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83CBE-1EA9-4E8B-A281-C50B792E55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B2EB1A0-A59D-4CB9-BABB-C6BF1D2E99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E6265B-940D-433C-AD76-2D6A42449307}"/>
              </a:ext>
            </a:extLst>
          </p:cNvPr>
          <p:cNvSpPr>
            <a:spLocks noGrp="1"/>
          </p:cNvSpPr>
          <p:nvPr>
            <p:ph type="dt" sz="half" idx="10"/>
          </p:nvPr>
        </p:nvSpPr>
        <p:spPr/>
        <p:txBody>
          <a:bodyPr/>
          <a:lstStyle/>
          <a:p>
            <a:fld id="{B5898F52-2787-4BA2-BBBC-9395E9F86D50}" type="datetimeFigureOut">
              <a:rPr lang="en-US" smtClean="0"/>
              <a:t>2/11/2021</a:t>
            </a:fld>
            <a:endParaRPr lang="en-US"/>
          </a:p>
        </p:txBody>
      </p:sp>
      <p:sp>
        <p:nvSpPr>
          <p:cNvPr id="5" name="Footer Placeholder 4">
            <a:extLst>
              <a:ext uri="{FF2B5EF4-FFF2-40B4-BE49-F238E27FC236}">
                <a16:creationId xmlns:a16="http://schemas.microsoft.com/office/drawing/2014/main" id="{EDCAB98E-314F-45C4-9A64-AD3FAE0516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E49F32-B214-4A0C-8669-7FE4BA445965}"/>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3602784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DE4A6D-DAA1-4551-A093-3C36C1C8CF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25FDA9-71CD-4B86-B291-BEBA43D8ED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D9F5B1-B635-4479-A426-B1D4066502DB}"/>
              </a:ext>
            </a:extLst>
          </p:cNvPr>
          <p:cNvSpPr>
            <a:spLocks noGrp="1"/>
          </p:cNvSpPr>
          <p:nvPr>
            <p:ph type="dt" sz="half" idx="10"/>
          </p:nvPr>
        </p:nvSpPr>
        <p:spPr/>
        <p:txBody>
          <a:bodyPr/>
          <a:lstStyle/>
          <a:p>
            <a:fld id="{B5898F52-2787-4BA2-BBBC-9395E9F86D50}" type="datetimeFigureOut">
              <a:rPr lang="en-US" smtClean="0"/>
              <a:t>2/11/2021</a:t>
            </a:fld>
            <a:endParaRPr lang="en-US"/>
          </a:p>
        </p:txBody>
      </p:sp>
      <p:sp>
        <p:nvSpPr>
          <p:cNvPr id="5" name="Footer Placeholder 4">
            <a:extLst>
              <a:ext uri="{FF2B5EF4-FFF2-40B4-BE49-F238E27FC236}">
                <a16:creationId xmlns:a16="http://schemas.microsoft.com/office/drawing/2014/main" id="{6B833098-8769-47C3-80B2-C2942F984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EA9297-65D4-45BE-BE6C-5531FC6A5E1E}"/>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416972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BA523-EF01-4656-9D54-347E984FD3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D52871-79D5-420E-8207-BEF7BE44A9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6D32D3-8223-4851-BB8E-CB489B975FD6}"/>
              </a:ext>
            </a:extLst>
          </p:cNvPr>
          <p:cNvSpPr>
            <a:spLocks noGrp="1"/>
          </p:cNvSpPr>
          <p:nvPr>
            <p:ph type="dt" sz="half" idx="10"/>
          </p:nvPr>
        </p:nvSpPr>
        <p:spPr/>
        <p:txBody>
          <a:bodyPr/>
          <a:lstStyle/>
          <a:p>
            <a:fld id="{B5898F52-2787-4BA2-BBBC-9395E9F86D50}" type="datetimeFigureOut">
              <a:rPr lang="en-US" smtClean="0"/>
              <a:t>2/11/2021</a:t>
            </a:fld>
            <a:endParaRPr lang="en-US"/>
          </a:p>
        </p:txBody>
      </p:sp>
      <p:sp>
        <p:nvSpPr>
          <p:cNvPr id="5" name="Footer Placeholder 4">
            <a:extLst>
              <a:ext uri="{FF2B5EF4-FFF2-40B4-BE49-F238E27FC236}">
                <a16:creationId xmlns:a16="http://schemas.microsoft.com/office/drawing/2014/main" id="{9E94444B-9FC3-414D-8EA0-15AB806D5E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BC448B-FCF6-40C5-8BB6-15B70E8897CB}"/>
              </a:ext>
            </a:extLst>
          </p:cNvPr>
          <p:cNvSpPr>
            <a:spLocks noGrp="1"/>
          </p:cNvSpPr>
          <p:nvPr>
            <p:ph type="sldNum" sz="quarter" idx="12"/>
          </p:nvPr>
        </p:nvSpPr>
        <p:spPr/>
        <p:txBody>
          <a:bodyPr/>
          <a:lstStyle/>
          <a:p>
            <a:fld id="{4C8B8A27-DF03-4546-BA93-21C967D57E5C}" type="slidenum">
              <a:rPr lang="en-US" smtClean="0"/>
              <a:t>‹#›</a:t>
            </a:fld>
            <a:endParaRPr lang="en-US" dirty="0"/>
          </a:p>
        </p:txBody>
      </p:sp>
    </p:spTree>
    <p:extLst>
      <p:ext uri="{BB962C8B-B14F-4D97-AF65-F5344CB8AC3E}">
        <p14:creationId xmlns:p14="http://schemas.microsoft.com/office/powerpoint/2010/main" val="3917798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F79BA-620F-4443-807B-BE44F36F98F1}"/>
              </a:ext>
            </a:extLst>
          </p:cNvPr>
          <p:cNvSpPr>
            <a:spLocks noGrp="1"/>
          </p:cNvSpPr>
          <p:nvPr>
            <p:ph type="title"/>
          </p:nvPr>
        </p:nvSpPr>
        <p:spPr>
          <a:xfrm>
            <a:off x="1069848" y="1709738"/>
            <a:ext cx="9430811" cy="2852737"/>
          </a:xfrm>
        </p:spPr>
        <p:txBody>
          <a:bodyPr anchor="b">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id="{30C9A625-6442-4047-B545-433C4451210A}"/>
              </a:ext>
            </a:extLst>
          </p:cNvPr>
          <p:cNvSpPr>
            <a:spLocks noGrp="1"/>
          </p:cNvSpPr>
          <p:nvPr>
            <p:ph type="body" idx="1"/>
          </p:nvPr>
        </p:nvSpPr>
        <p:spPr>
          <a:xfrm>
            <a:off x="1069848" y="4589463"/>
            <a:ext cx="943081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F8EAA30-3B1A-4BEA-9835-33D2072451F9}"/>
              </a:ext>
            </a:extLst>
          </p:cNvPr>
          <p:cNvSpPr>
            <a:spLocks noGrp="1"/>
          </p:cNvSpPr>
          <p:nvPr>
            <p:ph type="dt" sz="half" idx="10"/>
          </p:nvPr>
        </p:nvSpPr>
        <p:spPr/>
        <p:txBody>
          <a:bodyPr/>
          <a:lstStyle/>
          <a:p>
            <a:fld id="{B5898F52-2787-4BA2-BBBC-9395E9F86D50}" type="datetimeFigureOut">
              <a:rPr lang="en-US" smtClean="0"/>
              <a:t>2/11/2021</a:t>
            </a:fld>
            <a:endParaRPr lang="en-US"/>
          </a:p>
        </p:txBody>
      </p:sp>
      <p:sp>
        <p:nvSpPr>
          <p:cNvPr id="5" name="Footer Placeholder 4">
            <a:extLst>
              <a:ext uri="{FF2B5EF4-FFF2-40B4-BE49-F238E27FC236}">
                <a16:creationId xmlns:a16="http://schemas.microsoft.com/office/drawing/2014/main" id="{BB256440-3149-446F-8105-485333B183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0FEDB1-D604-4E10-B334-5DB303498B12}"/>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3751319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6E563-D552-439E-8DF5-45062D8754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136873-2DD5-456E-A3A9-FE408419E30D}"/>
              </a:ext>
            </a:extLst>
          </p:cNvPr>
          <p:cNvSpPr>
            <a:spLocks noGrp="1"/>
          </p:cNvSpPr>
          <p:nvPr>
            <p:ph sz="half" idx="1"/>
          </p:nvPr>
        </p:nvSpPr>
        <p:spPr>
          <a:xfrm>
            <a:off x="1069848" y="1825625"/>
            <a:ext cx="468405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C6B04C-FB9E-4A9E-8892-4B5B702898B4}"/>
              </a:ext>
            </a:extLst>
          </p:cNvPr>
          <p:cNvSpPr>
            <a:spLocks noGrp="1"/>
          </p:cNvSpPr>
          <p:nvPr>
            <p:ph sz="half" idx="2"/>
          </p:nvPr>
        </p:nvSpPr>
        <p:spPr>
          <a:xfrm>
            <a:off x="6019802" y="1825625"/>
            <a:ext cx="4684058"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42E2F0B4-0E86-473E-BC42-78D856A00C2E}"/>
              </a:ext>
            </a:extLst>
          </p:cNvPr>
          <p:cNvSpPr>
            <a:spLocks noGrp="1"/>
          </p:cNvSpPr>
          <p:nvPr>
            <p:ph type="dt" sz="half" idx="10"/>
          </p:nvPr>
        </p:nvSpPr>
        <p:spPr/>
        <p:txBody>
          <a:bodyPr/>
          <a:lstStyle/>
          <a:p>
            <a:fld id="{B5898F52-2787-4BA2-BBBC-9395E9F86D50}" type="datetimeFigureOut">
              <a:rPr lang="en-US" smtClean="0"/>
              <a:t>2/11/2021</a:t>
            </a:fld>
            <a:endParaRPr lang="en-US"/>
          </a:p>
        </p:txBody>
      </p:sp>
      <p:sp>
        <p:nvSpPr>
          <p:cNvPr id="6" name="Footer Placeholder 5">
            <a:extLst>
              <a:ext uri="{FF2B5EF4-FFF2-40B4-BE49-F238E27FC236}">
                <a16:creationId xmlns:a16="http://schemas.microsoft.com/office/drawing/2014/main" id="{782B9537-F43C-4042-B165-A00358F9E2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F9F52F-61F2-4FEE-8989-2FB400190C4C}"/>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673186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32E5C-0B2D-4DB5-95F6-3C2C825DFE54}"/>
              </a:ext>
            </a:extLst>
          </p:cNvPr>
          <p:cNvSpPr>
            <a:spLocks noGrp="1"/>
          </p:cNvSpPr>
          <p:nvPr>
            <p:ph type="title"/>
          </p:nvPr>
        </p:nvSpPr>
        <p:spPr>
          <a:xfrm>
            <a:off x="839788" y="365125"/>
            <a:ext cx="989993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8F1C53-3F27-42E6-BE80-1DF57985741C}"/>
              </a:ext>
            </a:extLst>
          </p:cNvPr>
          <p:cNvSpPr>
            <a:spLocks noGrp="1"/>
          </p:cNvSpPr>
          <p:nvPr>
            <p:ph type="body" idx="1"/>
          </p:nvPr>
        </p:nvSpPr>
        <p:spPr>
          <a:xfrm>
            <a:off x="839789" y="1681163"/>
            <a:ext cx="4872132" cy="823912"/>
          </a:xfrm>
        </p:spPr>
        <p:txBody>
          <a:bodyPr anchor="b">
            <a:noAutofit/>
          </a:bodyPr>
          <a:lstStyle>
            <a:lvl1pPr marL="0" indent="0">
              <a:buNone/>
              <a:defRPr sz="16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938CC6CB-F028-4322-B54F-571203106F23}"/>
              </a:ext>
            </a:extLst>
          </p:cNvPr>
          <p:cNvSpPr>
            <a:spLocks noGrp="1"/>
          </p:cNvSpPr>
          <p:nvPr>
            <p:ph sz="half" idx="2"/>
          </p:nvPr>
        </p:nvSpPr>
        <p:spPr>
          <a:xfrm>
            <a:off x="839787" y="2510632"/>
            <a:ext cx="4872133" cy="3684588"/>
          </a:xfrm>
        </p:spPr>
        <p:txBody>
          <a:bodyPr/>
          <a:lstStyle>
            <a:lvl2pPr>
              <a:defRPr b="1"/>
            </a:lvl2pPr>
            <a:lvl3pPr>
              <a:defRPr b="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2AD2CD7-554E-4EAA-BAF6-86ABB7E81D25}"/>
              </a:ext>
            </a:extLst>
          </p:cNvPr>
          <p:cNvSpPr>
            <a:spLocks noGrp="1"/>
          </p:cNvSpPr>
          <p:nvPr>
            <p:ph type="body" sz="quarter" idx="3"/>
          </p:nvPr>
        </p:nvSpPr>
        <p:spPr>
          <a:xfrm>
            <a:off x="5889809" y="1681163"/>
            <a:ext cx="4849909" cy="823912"/>
          </a:xfrm>
        </p:spPr>
        <p:txBody>
          <a:bodyPr anchor="b">
            <a:noAutofit/>
          </a:bodyPr>
          <a:lstStyle>
            <a:lvl1pPr marL="0" indent="0">
              <a:buNone/>
              <a:defRPr sz="16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1982A2D6-379C-4D26-90AC-9F2F46DCE7F3}"/>
              </a:ext>
            </a:extLst>
          </p:cNvPr>
          <p:cNvSpPr>
            <a:spLocks noGrp="1"/>
          </p:cNvSpPr>
          <p:nvPr>
            <p:ph sz="quarter" idx="4"/>
          </p:nvPr>
        </p:nvSpPr>
        <p:spPr>
          <a:xfrm>
            <a:off x="5889810" y="2505075"/>
            <a:ext cx="4872134" cy="3684588"/>
          </a:xfrm>
        </p:spPr>
        <p:txBody>
          <a:bodyPr/>
          <a:lstStyle>
            <a:lvl2pPr>
              <a:defRPr b="1"/>
            </a:lvl2pPr>
            <a:lvl3pPr>
              <a:defRPr b="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DEA0E4F3-8A65-4788-AE96-1FB2060F48D2}"/>
              </a:ext>
            </a:extLst>
          </p:cNvPr>
          <p:cNvSpPr>
            <a:spLocks noGrp="1"/>
          </p:cNvSpPr>
          <p:nvPr>
            <p:ph type="dt" sz="half" idx="10"/>
          </p:nvPr>
        </p:nvSpPr>
        <p:spPr/>
        <p:txBody>
          <a:bodyPr/>
          <a:lstStyle/>
          <a:p>
            <a:fld id="{B5898F52-2787-4BA2-BBBC-9395E9F86D50}" type="datetimeFigureOut">
              <a:rPr lang="en-US" smtClean="0"/>
              <a:t>2/11/2021</a:t>
            </a:fld>
            <a:endParaRPr lang="en-US"/>
          </a:p>
        </p:txBody>
      </p:sp>
      <p:sp>
        <p:nvSpPr>
          <p:cNvPr id="8" name="Footer Placeholder 7">
            <a:extLst>
              <a:ext uri="{FF2B5EF4-FFF2-40B4-BE49-F238E27FC236}">
                <a16:creationId xmlns:a16="http://schemas.microsoft.com/office/drawing/2014/main" id="{97522DA4-5EE1-440C-ADDE-D7B4F77B4E1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6BC291E-B8EF-4ED7-A04A-23426C220CF0}"/>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4197796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CB818-E8D0-497B-9A7E-4F281D0DBC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FE82B9D-CD58-4C05-8A78-CB6E0E9D49DC}"/>
              </a:ext>
            </a:extLst>
          </p:cNvPr>
          <p:cNvSpPr>
            <a:spLocks noGrp="1"/>
          </p:cNvSpPr>
          <p:nvPr>
            <p:ph type="dt" sz="half" idx="10"/>
          </p:nvPr>
        </p:nvSpPr>
        <p:spPr/>
        <p:txBody>
          <a:bodyPr/>
          <a:lstStyle/>
          <a:p>
            <a:fld id="{B5898F52-2787-4BA2-BBBC-9395E9F86D50}" type="datetimeFigureOut">
              <a:rPr lang="en-US" smtClean="0"/>
              <a:t>2/11/2021</a:t>
            </a:fld>
            <a:endParaRPr lang="en-US"/>
          </a:p>
        </p:txBody>
      </p:sp>
      <p:sp>
        <p:nvSpPr>
          <p:cNvPr id="4" name="Footer Placeholder 3">
            <a:extLst>
              <a:ext uri="{FF2B5EF4-FFF2-40B4-BE49-F238E27FC236}">
                <a16:creationId xmlns:a16="http://schemas.microsoft.com/office/drawing/2014/main" id="{BADE60CD-D6F3-40A7-BB8B-FEC8E3156A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C02B832-C4FE-4F88-85EA-DDC16A82B9A9}"/>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4218400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75B2FC-801A-44A4-96BF-26A9E8B2A1C6}"/>
              </a:ext>
            </a:extLst>
          </p:cNvPr>
          <p:cNvSpPr>
            <a:spLocks noGrp="1"/>
          </p:cNvSpPr>
          <p:nvPr>
            <p:ph type="dt" sz="half" idx="10"/>
          </p:nvPr>
        </p:nvSpPr>
        <p:spPr/>
        <p:txBody>
          <a:bodyPr/>
          <a:lstStyle/>
          <a:p>
            <a:fld id="{B5898F52-2787-4BA2-BBBC-9395E9F86D50}" type="datetimeFigureOut">
              <a:rPr lang="en-US" smtClean="0"/>
              <a:t>2/11/2021</a:t>
            </a:fld>
            <a:endParaRPr lang="en-US"/>
          </a:p>
        </p:txBody>
      </p:sp>
      <p:sp>
        <p:nvSpPr>
          <p:cNvPr id="3" name="Footer Placeholder 2">
            <a:extLst>
              <a:ext uri="{FF2B5EF4-FFF2-40B4-BE49-F238E27FC236}">
                <a16:creationId xmlns:a16="http://schemas.microsoft.com/office/drawing/2014/main" id="{A8127F04-7E7E-485C-8B30-6B89E5A69F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933C81-AA74-4BCE-AA9E-56E5791D078C}"/>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1343582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FD3CB-0541-46AD-B35E-0E0A1375E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BF8EFDE-1D7D-46B8-AB55-A3C02EDD1888}"/>
              </a:ext>
            </a:extLst>
          </p:cNvPr>
          <p:cNvSpPr>
            <a:spLocks noGrp="1"/>
          </p:cNvSpPr>
          <p:nvPr>
            <p:ph idx="1"/>
          </p:nvPr>
        </p:nvSpPr>
        <p:spPr>
          <a:xfrm>
            <a:off x="5183188" y="457201"/>
            <a:ext cx="5652153" cy="5403850"/>
          </a:xfrm>
        </p:spPr>
        <p:txBody>
          <a:bodyPr/>
          <a:lstStyle>
            <a:lvl1pPr>
              <a:defRPr sz="3200"/>
            </a:lvl1pPr>
            <a:lvl2pPr>
              <a:defRPr sz="2800" b="1"/>
            </a:lvl2pPr>
            <a:lvl3pPr>
              <a:defRPr sz="2400" b="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6411D2F5-DB36-4943-8A14-96AFC48830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6C07D4-6597-444C-9EFD-62021AE7618C}"/>
              </a:ext>
            </a:extLst>
          </p:cNvPr>
          <p:cNvSpPr>
            <a:spLocks noGrp="1"/>
          </p:cNvSpPr>
          <p:nvPr>
            <p:ph type="dt" sz="half" idx="10"/>
          </p:nvPr>
        </p:nvSpPr>
        <p:spPr/>
        <p:txBody>
          <a:bodyPr/>
          <a:lstStyle/>
          <a:p>
            <a:fld id="{B5898F52-2787-4BA2-BBBC-9395E9F86D50}" type="datetimeFigureOut">
              <a:rPr lang="en-US" smtClean="0"/>
              <a:t>2/11/2021</a:t>
            </a:fld>
            <a:endParaRPr lang="en-US"/>
          </a:p>
        </p:txBody>
      </p:sp>
      <p:sp>
        <p:nvSpPr>
          <p:cNvPr id="6" name="Footer Placeholder 5">
            <a:extLst>
              <a:ext uri="{FF2B5EF4-FFF2-40B4-BE49-F238E27FC236}">
                <a16:creationId xmlns:a16="http://schemas.microsoft.com/office/drawing/2014/main" id="{712D0D2C-70E8-4A24-9727-BEAF10B17D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D9E0F6-7216-48A1-8BCA-770C6DE3875B}"/>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3665517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CBEBD-5F1A-4111-A7F2-1CE82C9A69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0517FB-4008-4F68-B193-482971BA72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606C5F-0885-458F-9B21-47E60171BF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886F2E-B752-4D78-8DC4-C96A1A00E670}"/>
              </a:ext>
            </a:extLst>
          </p:cNvPr>
          <p:cNvSpPr>
            <a:spLocks noGrp="1"/>
          </p:cNvSpPr>
          <p:nvPr>
            <p:ph type="dt" sz="half" idx="10"/>
          </p:nvPr>
        </p:nvSpPr>
        <p:spPr/>
        <p:txBody>
          <a:bodyPr/>
          <a:lstStyle/>
          <a:p>
            <a:fld id="{B5898F52-2787-4BA2-BBBC-9395E9F86D50}" type="datetimeFigureOut">
              <a:rPr lang="en-US" smtClean="0"/>
              <a:t>2/11/2021</a:t>
            </a:fld>
            <a:endParaRPr lang="en-US"/>
          </a:p>
        </p:txBody>
      </p:sp>
      <p:sp>
        <p:nvSpPr>
          <p:cNvPr id="6" name="Footer Placeholder 5">
            <a:extLst>
              <a:ext uri="{FF2B5EF4-FFF2-40B4-BE49-F238E27FC236}">
                <a16:creationId xmlns:a16="http://schemas.microsoft.com/office/drawing/2014/main" id="{4FC37751-8BB8-4224-870A-A2953E7607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42CE94-BD7E-44B3-9B5E-67D4BD317E99}"/>
              </a:ext>
            </a:extLst>
          </p:cNvPr>
          <p:cNvSpPr>
            <a:spLocks noGrp="1"/>
          </p:cNvSpPr>
          <p:nvPr>
            <p:ph type="sldNum" sz="quarter" idx="12"/>
          </p:nvPr>
        </p:nvSpPr>
        <p:spPr/>
        <p:txBody>
          <a:bodyPr/>
          <a:lstStyle/>
          <a:p>
            <a:fld id="{4C8B8A27-DF03-4546-BA93-21C967D57E5C}" type="slidenum">
              <a:rPr lang="en-US" smtClean="0"/>
              <a:t>‹#›</a:t>
            </a:fld>
            <a:endParaRPr lang="en-US"/>
          </a:p>
        </p:txBody>
      </p:sp>
    </p:spTree>
    <p:extLst>
      <p:ext uri="{BB962C8B-B14F-4D97-AF65-F5344CB8AC3E}">
        <p14:creationId xmlns:p14="http://schemas.microsoft.com/office/powerpoint/2010/main" val="4201252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1AFD227-869A-489C-A9B5-3F0498DF3C0C}"/>
              </a:ext>
            </a:extLst>
          </p:cNvPr>
          <p:cNvGrpSpPr/>
          <p:nvPr/>
        </p:nvGrpSpPr>
        <p:grpSpPr>
          <a:xfrm>
            <a:off x="11096450" y="13394"/>
            <a:ext cx="494218"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62704B34-199B-4964-9C78-3AB9735915AA}"/>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9" name="Freeform 10">
              <a:extLst>
                <a:ext uri="{FF2B5EF4-FFF2-40B4-BE49-F238E27FC236}">
                  <a16:creationId xmlns:a16="http://schemas.microsoft.com/office/drawing/2014/main" id="{8B1E8DB8-017D-454E-849F-EE5742849FD4}"/>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0" name="Freeform 15">
              <a:extLst>
                <a:ext uri="{FF2B5EF4-FFF2-40B4-BE49-F238E27FC236}">
                  <a16:creationId xmlns:a16="http://schemas.microsoft.com/office/drawing/2014/main" id="{16D80E5D-5099-41C4-A80A-1B1538C382FC}"/>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1" name="Freeform 18">
              <a:extLst>
                <a:ext uri="{FF2B5EF4-FFF2-40B4-BE49-F238E27FC236}">
                  <a16:creationId xmlns:a16="http://schemas.microsoft.com/office/drawing/2014/main" id="{947751E1-E2F4-467E-B547-3BD4BAB7F560}"/>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2" name="Freeform 19">
              <a:extLst>
                <a:ext uri="{FF2B5EF4-FFF2-40B4-BE49-F238E27FC236}">
                  <a16:creationId xmlns:a16="http://schemas.microsoft.com/office/drawing/2014/main" id="{55D8869B-B701-4268-9856-876345C8AE3F}"/>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3" name="Freeform 20">
              <a:extLst>
                <a:ext uri="{FF2B5EF4-FFF2-40B4-BE49-F238E27FC236}">
                  <a16:creationId xmlns:a16="http://schemas.microsoft.com/office/drawing/2014/main" id="{A25CA59C-849F-4CE4-A9B0-293F98DE2C7C}"/>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4" name="Freeform 22">
              <a:extLst>
                <a:ext uri="{FF2B5EF4-FFF2-40B4-BE49-F238E27FC236}">
                  <a16:creationId xmlns:a16="http://schemas.microsoft.com/office/drawing/2014/main" id="{FE000DB1-AAA1-4BFF-8F14-53624C2F9E0B}"/>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5" name="Freeform 23">
              <a:extLst>
                <a:ext uri="{FF2B5EF4-FFF2-40B4-BE49-F238E27FC236}">
                  <a16:creationId xmlns:a16="http://schemas.microsoft.com/office/drawing/2014/main" id="{5EEFBC14-7E5B-47B2-B5E3-E90991F89191}"/>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6" name="Freeform 26">
              <a:extLst>
                <a:ext uri="{FF2B5EF4-FFF2-40B4-BE49-F238E27FC236}">
                  <a16:creationId xmlns:a16="http://schemas.microsoft.com/office/drawing/2014/main" id="{00AFF6E4-A34A-4FD3-8C57-BB96114822D1}"/>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7" name="Freeform 27">
              <a:extLst>
                <a:ext uri="{FF2B5EF4-FFF2-40B4-BE49-F238E27FC236}">
                  <a16:creationId xmlns:a16="http://schemas.microsoft.com/office/drawing/2014/main" id="{C63A8474-C075-4441-A0B3-52286EA50093}"/>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8" name="Freeform 28">
              <a:extLst>
                <a:ext uri="{FF2B5EF4-FFF2-40B4-BE49-F238E27FC236}">
                  <a16:creationId xmlns:a16="http://schemas.microsoft.com/office/drawing/2014/main" id="{35DA4698-A2ED-4512-8887-F12D3F14372A}"/>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19" name="Freeform 30">
              <a:extLst>
                <a:ext uri="{FF2B5EF4-FFF2-40B4-BE49-F238E27FC236}">
                  <a16:creationId xmlns:a16="http://schemas.microsoft.com/office/drawing/2014/main" id="{3358E118-D590-4E50-B21C-6CDAA1CCAFCB}"/>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0" name="Freeform 43">
              <a:extLst>
                <a:ext uri="{FF2B5EF4-FFF2-40B4-BE49-F238E27FC236}">
                  <a16:creationId xmlns:a16="http://schemas.microsoft.com/office/drawing/2014/main" id="{F1EE889E-60FF-423F-ADCB-6CBEE853A040}"/>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1" name="Freeform 51">
              <a:extLst>
                <a:ext uri="{FF2B5EF4-FFF2-40B4-BE49-F238E27FC236}">
                  <a16:creationId xmlns:a16="http://schemas.microsoft.com/office/drawing/2014/main" id="{A4AA0634-0A7C-4A35-8EB7-775200F129FD}"/>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2" name="Freeform 52">
              <a:extLst>
                <a:ext uri="{FF2B5EF4-FFF2-40B4-BE49-F238E27FC236}">
                  <a16:creationId xmlns:a16="http://schemas.microsoft.com/office/drawing/2014/main" id="{EBA21558-CAC3-445C-8882-5D4A0C6D2A0E}"/>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3" name="Freeform 53">
              <a:extLst>
                <a:ext uri="{FF2B5EF4-FFF2-40B4-BE49-F238E27FC236}">
                  <a16:creationId xmlns:a16="http://schemas.microsoft.com/office/drawing/2014/main" id="{2E9415F1-5D31-4C25-9E26-203EEF500877}"/>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4" name="Freeform 54">
              <a:extLst>
                <a:ext uri="{FF2B5EF4-FFF2-40B4-BE49-F238E27FC236}">
                  <a16:creationId xmlns:a16="http://schemas.microsoft.com/office/drawing/2014/main" id="{622FC1F6-879A-45BA-8752-08020C39CE29}"/>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5" name="Freeform 55">
              <a:extLst>
                <a:ext uri="{FF2B5EF4-FFF2-40B4-BE49-F238E27FC236}">
                  <a16:creationId xmlns:a16="http://schemas.microsoft.com/office/drawing/2014/main" id="{BA09826C-58E2-48C5-9666-333326C2CA44}"/>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6" name="Freeform 56">
              <a:extLst>
                <a:ext uri="{FF2B5EF4-FFF2-40B4-BE49-F238E27FC236}">
                  <a16:creationId xmlns:a16="http://schemas.microsoft.com/office/drawing/2014/main" id="{A6D3555F-4EA1-4EA7-9D08-2D75CE51927B}"/>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7" name="Freeform 57">
              <a:extLst>
                <a:ext uri="{FF2B5EF4-FFF2-40B4-BE49-F238E27FC236}">
                  <a16:creationId xmlns:a16="http://schemas.microsoft.com/office/drawing/2014/main" id="{60FA20E8-EDAA-4310-B870-97807901AC18}"/>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8" name="Freeform 59">
              <a:extLst>
                <a:ext uri="{FF2B5EF4-FFF2-40B4-BE49-F238E27FC236}">
                  <a16:creationId xmlns:a16="http://schemas.microsoft.com/office/drawing/2014/main" id="{F5552AA2-C2AB-4D59-B6EF-E8E5EE110E52}"/>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29" name="Freeform 60">
              <a:extLst>
                <a:ext uri="{FF2B5EF4-FFF2-40B4-BE49-F238E27FC236}">
                  <a16:creationId xmlns:a16="http://schemas.microsoft.com/office/drawing/2014/main" id="{0BA267D0-8F6B-4803-B948-70E29B4587EB}"/>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0" name="Freeform 61">
              <a:extLst>
                <a:ext uri="{FF2B5EF4-FFF2-40B4-BE49-F238E27FC236}">
                  <a16:creationId xmlns:a16="http://schemas.microsoft.com/office/drawing/2014/main" id="{86E372A3-B9F4-4FEE-8B96-D9AD879E214E}"/>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1" name="Freeform 5">
              <a:extLst>
                <a:ext uri="{FF2B5EF4-FFF2-40B4-BE49-F238E27FC236}">
                  <a16:creationId xmlns:a16="http://schemas.microsoft.com/office/drawing/2014/main" id="{FF0C4564-5DA6-4224-A8B7-85CE1323DE8F}"/>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2" name="Freeform 6">
              <a:extLst>
                <a:ext uri="{FF2B5EF4-FFF2-40B4-BE49-F238E27FC236}">
                  <a16:creationId xmlns:a16="http://schemas.microsoft.com/office/drawing/2014/main" id="{19F31D0D-C43D-4BB0-A13C-9524B84117D4}"/>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3" name="Freeform 7">
              <a:extLst>
                <a:ext uri="{FF2B5EF4-FFF2-40B4-BE49-F238E27FC236}">
                  <a16:creationId xmlns:a16="http://schemas.microsoft.com/office/drawing/2014/main" id="{6B32FB03-B0FE-4731-BE41-C59AFB49FBF5}"/>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4" name="Freeform 8">
              <a:extLst>
                <a:ext uri="{FF2B5EF4-FFF2-40B4-BE49-F238E27FC236}">
                  <a16:creationId xmlns:a16="http://schemas.microsoft.com/office/drawing/2014/main" id="{BDD5B6F0-1E17-4DCD-AE5F-ED8C48892FEF}"/>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5" name="Freeform 9">
              <a:extLst>
                <a:ext uri="{FF2B5EF4-FFF2-40B4-BE49-F238E27FC236}">
                  <a16:creationId xmlns:a16="http://schemas.microsoft.com/office/drawing/2014/main" id="{0290BE17-E89B-4AF9-B3F6-AF4884D52467}"/>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6" name="Freeform 11">
              <a:extLst>
                <a:ext uri="{FF2B5EF4-FFF2-40B4-BE49-F238E27FC236}">
                  <a16:creationId xmlns:a16="http://schemas.microsoft.com/office/drawing/2014/main" id="{85F63089-F77F-4F02-8417-AAC1847FBCA7}"/>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7" name="Freeform 12">
              <a:extLst>
                <a:ext uri="{FF2B5EF4-FFF2-40B4-BE49-F238E27FC236}">
                  <a16:creationId xmlns:a16="http://schemas.microsoft.com/office/drawing/2014/main" id="{7B01CD5E-570F-4CBF-9904-94F30D928C54}"/>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8" name="Freeform 13">
              <a:extLst>
                <a:ext uri="{FF2B5EF4-FFF2-40B4-BE49-F238E27FC236}">
                  <a16:creationId xmlns:a16="http://schemas.microsoft.com/office/drawing/2014/main" id="{7EE6A672-2915-4B03-99A9-9364D5F1521E}"/>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39" name="Freeform 14">
              <a:extLst>
                <a:ext uri="{FF2B5EF4-FFF2-40B4-BE49-F238E27FC236}">
                  <a16:creationId xmlns:a16="http://schemas.microsoft.com/office/drawing/2014/main" id="{2136B643-14E1-443A-BC1C-06ADAE65C30F}"/>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0" name="Freeform 16">
              <a:extLst>
                <a:ext uri="{FF2B5EF4-FFF2-40B4-BE49-F238E27FC236}">
                  <a16:creationId xmlns:a16="http://schemas.microsoft.com/office/drawing/2014/main" id="{867FA393-4F37-4E1A-870B-F96775FAB7E8}"/>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1" name="Freeform 17">
              <a:extLst>
                <a:ext uri="{FF2B5EF4-FFF2-40B4-BE49-F238E27FC236}">
                  <a16:creationId xmlns:a16="http://schemas.microsoft.com/office/drawing/2014/main" id="{E225A1BE-FAD2-4764-A7E4-A6DA07D0573B}"/>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2" name="Freeform 21">
              <a:extLst>
                <a:ext uri="{FF2B5EF4-FFF2-40B4-BE49-F238E27FC236}">
                  <a16:creationId xmlns:a16="http://schemas.microsoft.com/office/drawing/2014/main" id="{25D65388-C7E0-4C07-822A-03C5009C6D1E}"/>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3" name="Freeform 25">
              <a:extLst>
                <a:ext uri="{FF2B5EF4-FFF2-40B4-BE49-F238E27FC236}">
                  <a16:creationId xmlns:a16="http://schemas.microsoft.com/office/drawing/2014/main" id="{E1D79822-C494-449C-B439-F437DAD4F218}"/>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4" name="Freeform 29">
              <a:extLst>
                <a:ext uri="{FF2B5EF4-FFF2-40B4-BE49-F238E27FC236}">
                  <a16:creationId xmlns:a16="http://schemas.microsoft.com/office/drawing/2014/main" id="{CDB324E5-E8D9-40E3-BAB4-1F87E67E4F46}"/>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5" name="Freeform 31">
              <a:extLst>
                <a:ext uri="{FF2B5EF4-FFF2-40B4-BE49-F238E27FC236}">
                  <a16:creationId xmlns:a16="http://schemas.microsoft.com/office/drawing/2014/main" id="{15404AB3-12EB-462E-85A2-AF4A7E91D729}"/>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6" name="Freeform 32">
              <a:extLst>
                <a:ext uri="{FF2B5EF4-FFF2-40B4-BE49-F238E27FC236}">
                  <a16:creationId xmlns:a16="http://schemas.microsoft.com/office/drawing/2014/main" id="{228021CB-53B3-4BCC-A14C-0B6951FC971F}"/>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7" name="Freeform 33">
              <a:extLst>
                <a:ext uri="{FF2B5EF4-FFF2-40B4-BE49-F238E27FC236}">
                  <a16:creationId xmlns:a16="http://schemas.microsoft.com/office/drawing/2014/main" id="{B353D0BC-00A6-4EA4-9311-9FCB88CC2021}"/>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8" name="Freeform 34">
              <a:extLst>
                <a:ext uri="{FF2B5EF4-FFF2-40B4-BE49-F238E27FC236}">
                  <a16:creationId xmlns:a16="http://schemas.microsoft.com/office/drawing/2014/main" id="{0E001FD3-6EDD-47A3-9916-826E1595DAB3}"/>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49" name="Freeform 35">
              <a:extLst>
                <a:ext uri="{FF2B5EF4-FFF2-40B4-BE49-F238E27FC236}">
                  <a16:creationId xmlns:a16="http://schemas.microsoft.com/office/drawing/2014/main" id="{FE214D5B-D151-4E09-A01E-BEAAF9C679ED}"/>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0" name="Freeform 36">
              <a:extLst>
                <a:ext uri="{FF2B5EF4-FFF2-40B4-BE49-F238E27FC236}">
                  <a16:creationId xmlns:a16="http://schemas.microsoft.com/office/drawing/2014/main" id="{3024EF13-0A45-49DD-B0F4-FA3A5169EFFE}"/>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1" name="Freeform 37">
              <a:extLst>
                <a:ext uri="{FF2B5EF4-FFF2-40B4-BE49-F238E27FC236}">
                  <a16:creationId xmlns:a16="http://schemas.microsoft.com/office/drawing/2014/main" id="{95E0BDAE-48A7-4752-A150-74DA4BAE5E4B}"/>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2" name="Freeform 38">
              <a:extLst>
                <a:ext uri="{FF2B5EF4-FFF2-40B4-BE49-F238E27FC236}">
                  <a16:creationId xmlns:a16="http://schemas.microsoft.com/office/drawing/2014/main" id="{DE128EDB-3179-4F47-8B37-BEDE3B82FFC7}"/>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3" name="Freeform 39">
              <a:extLst>
                <a:ext uri="{FF2B5EF4-FFF2-40B4-BE49-F238E27FC236}">
                  <a16:creationId xmlns:a16="http://schemas.microsoft.com/office/drawing/2014/main" id="{E09CDD49-7B7B-42C0-A09E-6CFB3CDFF6A1}"/>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4" name="Freeform 40">
              <a:extLst>
                <a:ext uri="{FF2B5EF4-FFF2-40B4-BE49-F238E27FC236}">
                  <a16:creationId xmlns:a16="http://schemas.microsoft.com/office/drawing/2014/main" id="{93C5D839-4CD5-4165-9091-7D9B92CDC1D2}"/>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5" name="Freeform 41">
              <a:extLst>
                <a:ext uri="{FF2B5EF4-FFF2-40B4-BE49-F238E27FC236}">
                  <a16:creationId xmlns:a16="http://schemas.microsoft.com/office/drawing/2014/main" id="{3C7F638A-BB6D-4B24-A7F9-03BF8087459B}"/>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6" name="Freeform 42">
              <a:extLst>
                <a:ext uri="{FF2B5EF4-FFF2-40B4-BE49-F238E27FC236}">
                  <a16:creationId xmlns:a16="http://schemas.microsoft.com/office/drawing/2014/main" id="{5B59DB64-329B-45EA-8A67-4213A886B5B2}"/>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7" name="Freeform 44">
              <a:extLst>
                <a:ext uri="{FF2B5EF4-FFF2-40B4-BE49-F238E27FC236}">
                  <a16:creationId xmlns:a16="http://schemas.microsoft.com/office/drawing/2014/main" id="{D8DAB003-6484-4D1D-85AE-93FA09BC5EF5}"/>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8" name="Freeform 45">
              <a:extLst>
                <a:ext uri="{FF2B5EF4-FFF2-40B4-BE49-F238E27FC236}">
                  <a16:creationId xmlns:a16="http://schemas.microsoft.com/office/drawing/2014/main" id="{D49280A1-ACA8-4CD6-9012-AF12660F07E4}"/>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59" name="Freeform 46">
              <a:extLst>
                <a:ext uri="{FF2B5EF4-FFF2-40B4-BE49-F238E27FC236}">
                  <a16:creationId xmlns:a16="http://schemas.microsoft.com/office/drawing/2014/main" id="{C03EAE8C-6089-40E5-9361-2E266A1EEBA3}"/>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0" name="Freeform 47">
              <a:extLst>
                <a:ext uri="{FF2B5EF4-FFF2-40B4-BE49-F238E27FC236}">
                  <a16:creationId xmlns:a16="http://schemas.microsoft.com/office/drawing/2014/main" id="{02E3A077-F087-4E14-A13E-4E9D4369B1F6}"/>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1" name="Freeform 48">
              <a:extLst>
                <a:ext uri="{FF2B5EF4-FFF2-40B4-BE49-F238E27FC236}">
                  <a16:creationId xmlns:a16="http://schemas.microsoft.com/office/drawing/2014/main" id="{7CE4FAAA-45E7-4C86-B59A-F284B79EFD23}"/>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2" name="Freeform 49">
              <a:extLst>
                <a:ext uri="{FF2B5EF4-FFF2-40B4-BE49-F238E27FC236}">
                  <a16:creationId xmlns:a16="http://schemas.microsoft.com/office/drawing/2014/main" id="{E2689B62-CCA1-4EE5-B622-FBA516868916}"/>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3" name="Freeform 8">
              <a:extLst>
                <a:ext uri="{FF2B5EF4-FFF2-40B4-BE49-F238E27FC236}">
                  <a16:creationId xmlns:a16="http://schemas.microsoft.com/office/drawing/2014/main" id="{113638EE-3BCF-4315-A329-3C6766A3890B}"/>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sp>
          <p:nvSpPr>
            <p:cNvPr id="64" name="Freeform 106">
              <a:extLst>
                <a:ext uri="{FF2B5EF4-FFF2-40B4-BE49-F238E27FC236}">
                  <a16:creationId xmlns:a16="http://schemas.microsoft.com/office/drawing/2014/main" id="{4FB36B8F-335B-40F2-83BB-C2B2689DC2E9}"/>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solidFill>
                  <a:schemeClr val="tx2"/>
                </a:solidFill>
              </a:endParaRPr>
            </a:p>
          </p:txBody>
        </p:sp>
      </p:grpSp>
      <p:sp>
        <p:nvSpPr>
          <p:cNvPr id="2" name="Title Placeholder 1">
            <a:extLst>
              <a:ext uri="{FF2B5EF4-FFF2-40B4-BE49-F238E27FC236}">
                <a16:creationId xmlns:a16="http://schemas.microsoft.com/office/drawing/2014/main" id="{7A05E913-A9D9-4639-B104-1F07A4AF6A56}"/>
              </a:ext>
            </a:extLst>
          </p:cNvPr>
          <p:cNvSpPr>
            <a:spLocks noGrp="1"/>
          </p:cNvSpPr>
          <p:nvPr>
            <p:ph type="title"/>
          </p:nvPr>
        </p:nvSpPr>
        <p:spPr>
          <a:xfrm>
            <a:off x="1069848" y="502920"/>
            <a:ext cx="9634011"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9940CEB-B6D7-46E6-9843-51534214017A}"/>
              </a:ext>
            </a:extLst>
          </p:cNvPr>
          <p:cNvSpPr>
            <a:spLocks noGrp="1"/>
          </p:cNvSpPr>
          <p:nvPr>
            <p:ph type="body" idx="1"/>
          </p:nvPr>
        </p:nvSpPr>
        <p:spPr>
          <a:xfrm>
            <a:off x="1069848" y="1874520"/>
            <a:ext cx="9634011"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5BAC8B5-8DFB-4920-8580-54824C831A94}"/>
              </a:ext>
            </a:extLst>
          </p:cNvPr>
          <p:cNvSpPr>
            <a:spLocks noGrp="1"/>
          </p:cNvSpPr>
          <p:nvPr>
            <p:ph type="dt" sz="half" idx="2"/>
          </p:nvPr>
        </p:nvSpPr>
        <p:spPr>
          <a:xfrm>
            <a:off x="173736" y="6382512"/>
            <a:ext cx="2845901" cy="365125"/>
          </a:xfrm>
          <a:prstGeom prst="rect">
            <a:avLst/>
          </a:prstGeom>
        </p:spPr>
        <p:txBody>
          <a:bodyPr vert="horz" lIns="91440" tIns="45720" rIns="91440" bIns="45720" rtlCol="0" anchor="ctr"/>
          <a:lstStyle>
            <a:lvl1pPr algn="l">
              <a:defRPr sz="1050">
                <a:solidFill>
                  <a:schemeClr val="tx2"/>
                </a:solidFill>
              </a:defRPr>
            </a:lvl1pPr>
          </a:lstStyle>
          <a:p>
            <a:fld id="{B5898F52-2787-4BA2-BBBC-9395E9F86D50}" type="datetimeFigureOut">
              <a:rPr lang="en-US" smtClean="0"/>
              <a:pPr/>
              <a:t>2/11/2021</a:t>
            </a:fld>
            <a:endParaRPr lang="en-US" dirty="0"/>
          </a:p>
        </p:txBody>
      </p:sp>
      <p:sp>
        <p:nvSpPr>
          <p:cNvPr id="5" name="Footer Placeholder 4">
            <a:extLst>
              <a:ext uri="{FF2B5EF4-FFF2-40B4-BE49-F238E27FC236}">
                <a16:creationId xmlns:a16="http://schemas.microsoft.com/office/drawing/2014/main" id="{3A9E2D5D-B616-4048-9CB8-4D316BBDB1FB}"/>
              </a:ext>
            </a:extLst>
          </p:cNvPr>
          <p:cNvSpPr>
            <a:spLocks noGrp="1"/>
          </p:cNvSpPr>
          <p:nvPr>
            <p:ph type="ftr" sz="quarter" idx="3"/>
          </p:nvPr>
        </p:nvSpPr>
        <p:spPr>
          <a:xfrm rot="5400000">
            <a:off x="-1754871" y="2093199"/>
            <a:ext cx="4157472" cy="416082"/>
          </a:xfrm>
          <a:prstGeom prst="rect">
            <a:avLst/>
          </a:prstGeom>
        </p:spPr>
        <p:txBody>
          <a:bodyPr vert="horz" lIns="91440" tIns="45720" rIns="91440" bIns="45720" rtlCol="0" anchor="ctr"/>
          <a:lstStyle>
            <a:lvl1pPr algn="l">
              <a:defRPr sz="1050">
                <a:solidFill>
                  <a:schemeClr val="tx2"/>
                </a:solidFill>
              </a:defRPr>
            </a:lvl1pPr>
          </a:lstStyle>
          <a:p>
            <a:endParaRPr lang="en-US" dirty="0"/>
          </a:p>
        </p:txBody>
      </p:sp>
      <p:sp>
        <p:nvSpPr>
          <p:cNvPr id="6" name="Slide Number Placeholder 5">
            <a:extLst>
              <a:ext uri="{FF2B5EF4-FFF2-40B4-BE49-F238E27FC236}">
                <a16:creationId xmlns:a16="http://schemas.microsoft.com/office/drawing/2014/main" id="{63F322F0-8F3D-4AC5-9873-24666D0E0D34}"/>
              </a:ext>
            </a:extLst>
          </p:cNvPr>
          <p:cNvSpPr>
            <a:spLocks noGrp="1"/>
          </p:cNvSpPr>
          <p:nvPr>
            <p:ph type="sldNum" sz="quarter" idx="4"/>
          </p:nvPr>
        </p:nvSpPr>
        <p:spPr>
          <a:xfrm>
            <a:off x="11457919" y="6382512"/>
            <a:ext cx="500997" cy="365125"/>
          </a:xfrm>
          <a:prstGeom prst="rect">
            <a:avLst/>
          </a:prstGeom>
        </p:spPr>
        <p:txBody>
          <a:bodyPr vert="horz" lIns="91440" tIns="45720" rIns="91440" bIns="45720" rtlCol="0" anchor="ctr"/>
          <a:lstStyle>
            <a:lvl1pPr algn="r">
              <a:defRPr sz="1050">
                <a:solidFill>
                  <a:schemeClr val="tx2"/>
                </a:solidFill>
              </a:defRPr>
            </a:lvl1pPr>
          </a:lstStyle>
          <a:p>
            <a:fld id="{4C8B8A27-DF03-4546-BA93-21C967D57E5C}" type="slidenum">
              <a:rPr lang="en-US" smtClean="0"/>
              <a:pPr/>
              <a:t>‹#›</a:t>
            </a:fld>
            <a:endParaRPr lang="en-US"/>
          </a:p>
        </p:txBody>
      </p:sp>
    </p:spTree>
    <p:extLst>
      <p:ext uri="{BB962C8B-B14F-4D97-AF65-F5344CB8AC3E}">
        <p14:creationId xmlns:p14="http://schemas.microsoft.com/office/powerpoint/2010/main" val="2578014540"/>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27" r:id="rId5"/>
    <p:sldLayoutId id="2147483732" r:id="rId6"/>
    <p:sldLayoutId id="2147483728" r:id="rId7"/>
    <p:sldLayoutId id="2147483729" r:id="rId8"/>
    <p:sldLayoutId id="2147483730" r:id="rId9"/>
    <p:sldLayoutId id="2147483731" r:id="rId10"/>
    <p:sldLayoutId id="2147483733" r:id="rId11"/>
  </p:sldLayoutIdLst>
  <p:txStyles>
    <p:titleStyle>
      <a:lvl1pPr algn="l" defTabSz="914400" rtl="0" eaLnBrk="1" latinLnBrk="0" hangingPunct="1">
        <a:lnSpc>
          <a:spcPct val="10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50000"/>
        </a:lnSpc>
        <a:spcBef>
          <a:spcPts val="1000"/>
        </a:spcBef>
        <a:buClr>
          <a:schemeClr val="bg2">
            <a:lumMod val="75000"/>
          </a:schemeClr>
        </a:buClr>
        <a:buFont typeface="Arial" panose="020B0604020202020204" pitchFamily="34" charset="0"/>
        <a:buChar char="•"/>
        <a:defRPr sz="2000" kern="1200">
          <a:solidFill>
            <a:schemeClr val="tx2"/>
          </a:solidFill>
          <a:latin typeface="+mn-lt"/>
          <a:ea typeface="+mn-ea"/>
          <a:cs typeface="+mn-cs"/>
        </a:defRPr>
      </a:lvl1pPr>
      <a:lvl2pPr marL="228600" indent="0" algn="l" defTabSz="914400" rtl="0" eaLnBrk="1" latinLnBrk="0" hangingPunct="1">
        <a:lnSpc>
          <a:spcPct val="150000"/>
        </a:lnSpc>
        <a:spcBef>
          <a:spcPts val="500"/>
        </a:spcBef>
        <a:buClr>
          <a:schemeClr val="bg2">
            <a:lumMod val="75000"/>
          </a:schemeClr>
        </a:buClr>
        <a:buFontTx/>
        <a:buNone/>
        <a:defRPr sz="1800" kern="1200">
          <a:solidFill>
            <a:schemeClr val="tx2"/>
          </a:solidFill>
          <a:latin typeface="+mn-lt"/>
          <a:ea typeface="+mn-ea"/>
          <a:cs typeface="+mn-cs"/>
        </a:defRPr>
      </a:lvl2pPr>
      <a:lvl3pPr marL="54864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600" b="1" kern="1200">
          <a:solidFill>
            <a:schemeClr val="tx2"/>
          </a:solidFill>
          <a:latin typeface="+mn-lt"/>
          <a:ea typeface="+mn-ea"/>
          <a:cs typeface="+mn-cs"/>
        </a:defRPr>
      </a:lvl3pPr>
      <a:lvl4pPr marL="548640" indent="0" algn="l" defTabSz="914400" rtl="0" eaLnBrk="1" latinLnBrk="0" hangingPunct="1">
        <a:lnSpc>
          <a:spcPct val="150000"/>
        </a:lnSpc>
        <a:spcBef>
          <a:spcPts val="500"/>
        </a:spcBef>
        <a:buClr>
          <a:schemeClr val="bg2">
            <a:lumMod val="75000"/>
          </a:schemeClr>
        </a:buClr>
        <a:buFontTx/>
        <a:buNone/>
        <a:defRPr sz="1400" kern="1200">
          <a:solidFill>
            <a:schemeClr val="tx2"/>
          </a:solidFill>
          <a:latin typeface="+mn-lt"/>
          <a:ea typeface="+mn-ea"/>
          <a:cs typeface="+mn-cs"/>
        </a:defRPr>
      </a:lvl4pPr>
      <a:lvl5pPr marL="83439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6F5F07B-A917-442C-82D5-5719737E9E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08EE646-C235-4119-8D1E-AD83011EA0E1}"/>
              </a:ext>
            </a:extLst>
          </p:cNvPr>
          <p:cNvPicPr>
            <a:picLocks noChangeAspect="1"/>
          </p:cNvPicPr>
          <p:nvPr/>
        </p:nvPicPr>
        <p:blipFill rotWithShape="1">
          <a:blip r:embed="rId2"/>
          <a:srcRect t="24099" r="-2" b="-2"/>
          <a:stretch/>
        </p:blipFill>
        <p:spPr>
          <a:xfrm>
            <a:off x="-46454" y="-1119"/>
            <a:ext cx="12191982" cy="6859119"/>
          </a:xfrm>
          <a:prstGeom prst="rect">
            <a:avLst/>
          </a:prstGeom>
        </p:spPr>
      </p:pic>
      <p:sp>
        <p:nvSpPr>
          <p:cNvPr id="11" name="Rectangle 10">
            <a:extLst>
              <a:ext uri="{FF2B5EF4-FFF2-40B4-BE49-F238E27FC236}">
                <a16:creationId xmlns:a16="http://schemas.microsoft.com/office/drawing/2014/main" id="{C6C3E48C-655A-4982-8E73-7FB0D9E65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 y="3307170"/>
            <a:ext cx="12191982" cy="3558767"/>
          </a:xfrm>
          <a:prstGeom prst="rect">
            <a:avLst/>
          </a:prstGeom>
          <a:gradFill>
            <a:gsLst>
              <a:gs pos="89000">
                <a:srgbClr val="000000">
                  <a:alpha val="0"/>
                </a:srgbClr>
              </a:gs>
              <a:gs pos="0">
                <a:schemeClr val="tx1"/>
              </a:gs>
              <a:gs pos="56000">
                <a:srgbClr val="000000">
                  <a:alpha val="26000"/>
                </a:srgbClr>
              </a:gs>
              <a:gs pos="14000">
                <a:srgbClr val="000000">
                  <a:alpha val="37000"/>
                </a:srgbClr>
              </a:gs>
              <a:gs pos="0">
                <a:srgbClr val="000000">
                  <a:alpha val="25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270138" y="1472710"/>
            <a:ext cx="8625385" cy="2729554"/>
          </a:xfrm>
        </p:spPr>
        <p:txBody>
          <a:bodyPr>
            <a:normAutofit/>
          </a:bodyPr>
          <a:lstStyle/>
          <a:p>
            <a:r>
              <a:rPr lang="en-US" sz="4000">
                <a:solidFill>
                  <a:srgbClr val="FFFFFF"/>
                </a:solidFill>
                <a:cs typeface="Calibri Light"/>
              </a:rPr>
              <a:t>RSE PARENT/CARER INFORMATION</a:t>
            </a:r>
            <a:endParaRPr lang="en-US" sz="4000">
              <a:solidFill>
                <a:srgbClr val="FFFFFF"/>
              </a:solidFill>
            </a:endParaRPr>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33EF3-D1EC-4431-BB9E-93AF330818FA}"/>
              </a:ext>
            </a:extLst>
          </p:cNvPr>
          <p:cNvSpPr>
            <a:spLocks noGrp="1"/>
          </p:cNvSpPr>
          <p:nvPr>
            <p:ph type="title"/>
          </p:nvPr>
        </p:nvSpPr>
        <p:spPr>
          <a:xfrm>
            <a:off x="3848360" y="382115"/>
            <a:ext cx="9634011" cy="1325563"/>
          </a:xfrm>
        </p:spPr>
        <p:txBody>
          <a:bodyPr/>
          <a:lstStyle/>
          <a:p>
            <a:r>
              <a:rPr lang="en-US" dirty="0"/>
              <a:t>Key information</a:t>
            </a:r>
          </a:p>
        </p:txBody>
      </p:sp>
      <p:sp>
        <p:nvSpPr>
          <p:cNvPr id="3" name="Content Placeholder 2">
            <a:extLst>
              <a:ext uri="{FF2B5EF4-FFF2-40B4-BE49-F238E27FC236}">
                <a16:creationId xmlns:a16="http://schemas.microsoft.com/office/drawing/2014/main" id="{765CD09B-D1CC-47EA-8AFD-CFE7EEC0E533}"/>
              </a:ext>
            </a:extLst>
          </p:cNvPr>
          <p:cNvSpPr>
            <a:spLocks noGrp="1"/>
          </p:cNvSpPr>
          <p:nvPr>
            <p:ph idx="1"/>
          </p:nvPr>
        </p:nvSpPr>
        <p:spPr/>
        <p:txBody>
          <a:bodyPr vert="horz" lIns="91440" tIns="45720" rIns="91440" bIns="45720" rtlCol="0" anchor="t">
            <a:normAutofit lnSpcReduction="10000"/>
          </a:bodyPr>
          <a:lstStyle/>
          <a:p>
            <a:pPr>
              <a:lnSpc>
                <a:spcPct val="100000"/>
              </a:lnSpc>
              <a:spcBef>
                <a:spcPts val="0"/>
              </a:spcBef>
            </a:pPr>
            <a:r>
              <a:rPr lang="en-US" dirty="0">
                <a:ea typeface="+mn-lt"/>
                <a:cs typeface="+mn-lt"/>
              </a:rPr>
              <a:t>New guidance comes into effect in April 2021 </a:t>
            </a:r>
          </a:p>
          <a:p>
            <a:pPr>
              <a:lnSpc>
                <a:spcPct val="100000"/>
              </a:lnSpc>
              <a:spcBef>
                <a:spcPts val="0"/>
              </a:spcBef>
              <a:buClr>
                <a:srgbClr val="ADBDB2"/>
              </a:buClr>
            </a:pPr>
            <a:endParaRPr lang="en-US" dirty="0">
              <a:ea typeface="+mn-lt"/>
              <a:cs typeface="+mn-lt"/>
            </a:endParaRPr>
          </a:p>
          <a:p>
            <a:pPr>
              <a:lnSpc>
                <a:spcPct val="100000"/>
              </a:lnSpc>
              <a:spcBef>
                <a:spcPts val="0"/>
              </a:spcBef>
              <a:buClr>
                <a:srgbClr val="ADBDB2"/>
              </a:buClr>
            </a:pPr>
            <a:r>
              <a:rPr lang="en-US" dirty="0">
                <a:ea typeface="+mn-lt"/>
                <a:cs typeface="+mn-lt"/>
              </a:rPr>
              <a:t>WHY?   20 years since the last review of the curriculum – the world has changed </a:t>
            </a:r>
          </a:p>
          <a:p>
            <a:pPr>
              <a:lnSpc>
                <a:spcPct val="100000"/>
              </a:lnSpc>
              <a:spcBef>
                <a:spcPts val="0"/>
              </a:spcBef>
              <a:buClr>
                <a:srgbClr val="ADBDB2"/>
              </a:buClr>
            </a:pPr>
            <a:endParaRPr lang="en-US" dirty="0">
              <a:ea typeface="+mn-lt"/>
              <a:cs typeface="+mn-lt"/>
            </a:endParaRPr>
          </a:p>
          <a:p>
            <a:pPr>
              <a:lnSpc>
                <a:spcPct val="100000"/>
              </a:lnSpc>
              <a:spcBef>
                <a:spcPts val="0"/>
              </a:spcBef>
              <a:buClr>
                <a:srgbClr val="ADBDB2"/>
              </a:buClr>
            </a:pPr>
            <a:r>
              <a:rPr lang="en-US" dirty="0">
                <a:ea typeface="+mn-lt"/>
                <a:cs typeface="+mn-lt"/>
              </a:rPr>
              <a:t>WHAT DOES THE GUIDANCE COVER?    Relationships Education in primary schools and Relationships and Sex Education in high schools, Health Education in primary and high schools.</a:t>
            </a:r>
          </a:p>
          <a:p>
            <a:pPr>
              <a:lnSpc>
                <a:spcPct val="100000"/>
              </a:lnSpc>
              <a:spcBef>
                <a:spcPts val="0"/>
              </a:spcBef>
              <a:buClr>
                <a:srgbClr val="ADBDB2"/>
              </a:buClr>
            </a:pPr>
            <a:endParaRPr lang="en-US" dirty="0">
              <a:ea typeface="+mn-lt"/>
              <a:cs typeface="+mn-lt"/>
            </a:endParaRPr>
          </a:p>
          <a:p>
            <a:pPr>
              <a:lnSpc>
                <a:spcPct val="100000"/>
              </a:lnSpc>
              <a:spcBef>
                <a:spcPts val="0"/>
              </a:spcBef>
              <a:buClr>
                <a:srgbClr val="ADBDB2"/>
              </a:buClr>
            </a:pPr>
            <a:r>
              <a:rPr lang="en-US" dirty="0">
                <a:ea typeface="+mn-lt"/>
                <a:cs typeface="+mn-lt"/>
              </a:rPr>
              <a:t>WHO DOES THE GUIDANCE APPLY TO?    This guidance is for all primary schools including academies and faith based schools. </a:t>
            </a:r>
          </a:p>
          <a:p>
            <a:pPr>
              <a:lnSpc>
                <a:spcPct val="100000"/>
              </a:lnSpc>
              <a:spcBef>
                <a:spcPts val="0"/>
              </a:spcBef>
              <a:buClr>
                <a:srgbClr val="ADBDB2"/>
              </a:buClr>
            </a:pPr>
            <a:endParaRPr lang="en-US" dirty="0">
              <a:ea typeface="+mn-lt"/>
              <a:cs typeface="+mn-lt"/>
            </a:endParaRPr>
          </a:p>
          <a:p>
            <a:pPr>
              <a:lnSpc>
                <a:spcPct val="100000"/>
              </a:lnSpc>
              <a:spcBef>
                <a:spcPts val="0"/>
              </a:spcBef>
              <a:buClr>
                <a:srgbClr val="ADBDB2"/>
              </a:buClr>
            </a:pPr>
            <a:r>
              <a:rPr lang="en-US" dirty="0">
                <a:ea typeface="+mn-lt"/>
                <a:cs typeface="+mn-lt"/>
              </a:rPr>
              <a:t>IS ALL CONTENT STATUTORY RSE?    NO, some of the Y5 and Y6 statutory science curriculum form part of what is viewed as sex education - puberty and scientific parts of reproduction.</a:t>
            </a:r>
          </a:p>
          <a:p>
            <a:pPr>
              <a:lnSpc>
                <a:spcPct val="100000"/>
              </a:lnSpc>
              <a:spcBef>
                <a:spcPts val="0"/>
              </a:spcBef>
              <a:buClr>
                <a:srgbClr val="ADBDB2"/>
              </a:buClr>
            </a:pPr>
            <a:endParaRPr lang="en-US" dirty="0">
              <a:ea typeface="+mn-lt"/>
              <a:cs typeface="+mn-lt"/>
            </a:endParaRPr>
          </a:p>
          <a:p>
            <a:pPr>
              <a:buClr>
                <a:srgbClr val="ADBDB2"/>
              </a:buClr>
            </a:pPr>
            <a:endParaRPr lang="en-US" dirty="0"/>
          </a:p>
        </p:txBody>
      </p:sp>
    </p:spTree>
    <p:extLst>
      <p:ext uri="{BB962C8B-B14F-4D97-AF65-F5344CB8AC3E}">
        <p14:creationId xmlns:p14="http://schemas.microsoft.com/office/powerpoint/2010/main" val="183378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99A8B-BA8E-429D-BB7F-1B36403E0632}"/>
              </a:ext>
            </a:extLst>
          </p:cNvPr>
          <p:cNvSpPr>
            <a:spLocks noGrp="1"/>
          </p:cNvSpPr>
          <p:nvPr>
            <p:ph type="title"/>
          </p:nvPr>
        </p:nvSpPr>
        <p:spPr/>
        <p:txBody>
          <a:bodyPr/>
          <a:lstStyle/>
          <a:p>
            <a:r>
              <a:rPr lang="en-US" dirty="0"/>
              <a:t>Proposed content of our curriculum...</a:t>
            </a:r>
          </a:p>
        </p:txBody>
      </p:sp>
      <p:pic>
        <p:nvPicPr>
          <p:cNvPr id="4" name="Picture 4" descr="Table&#10;&#10;Description automatically generated">
            <a:extLst>
              <a:ext uri="{FF2B5EF4-FFF2-40B4-BE49-F238E27FC236}">
                <a16:creationId xmlns:a16="http://schemas.microsoft.com/office/drawing/2014/main" id="{CD884C20-DB07-4067-B02A-85B31520F5D5}"/>
              </a:ext>
            </a:extLst>
          </p:cNvPr>
          <p:cNvPicPr>
            <a:picLocks noGrp="1" noChangeAspect="1"/>
          </p:cNvPicPr>
          <p:nvPr>
            <p:ph idx="1"/>
          </p:nvPr>
        </p:nvPicPr>
        <p:blipFill>
          <a:blip r:embed="rId2"/>
          <a:stretch>
            <a:fillRect/>
          </a:stretch>
        </p:blipFill>
        <p:spPr>
          <a:xfrm>
            <a:off x="1813798" y="1874520"/>
            <a:ext cx="8146110" cy="4351338"/>
          </a:xfrm>
        </p:spPr>
      </p:pic>
    </p:spTree>
    <p:extLst>
      <p:ext uri="{BB962C8B-B14F-4D97-AF65-F5344CB8AC3E}">
        <p14:creationId xmlns:p14="http://schemas.microsoft.com/office/powerpoint/2010/main" val="1313227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EC260-C33E-431C-AFB1-B0308894FF6B}"/>
              </a:ext>
            </a:extLst>
          </p:cNvPr>
          <p:cNvSpPr>
            <a:spLocks noGrp="1"/>
          </p:cNvSpPr>
          <p:nvPr>
            <p:ph type="title"/>
          </p:nvPr>
        </p:nvSpPr>
        <p:spPr/>
        <p:txBody>
          <a:bodyPr/>
          <a:lstStyle/>
          <a:p>
            <a:r>
              <a:rPr lang="en-US" dirty="0"/>
              <a:t>We are teaching about equality....</a:t>
            </a:r>
          </a:p>
        </p:txBody>
      </p:sp>
      <p:sp>
        <p:nvSpPr>
          <p:cNvPr id="3" name="Content Placeholder 2">
            <a:extLst>
              <a:ext uri="{FF2B5EF4-FFF2-40B4-BE49-F238E27FC236}">
                <a16:creationId xmlns:a16="http://schemas.microsoft.com/office/drawing/2014/main" id="{790FC973-86A2-415B-8D00-CB9D8D6998D9}"/>
              </a:ext>
            </a:extLst>
          </p:cNvPr>
          <p:cNvSpPr>
            <a:spLocks noGrp="1"/>
          </p:cNvSpPr>
          <p:nvPr>
            <p:ph idx="1"/>
          </p:nvPr>
        </p:nvSpPr>
        <p:spPr/>
        <p:txBody>
          <a:bodyPr vert="horz" lIns="91440" tIns="45720" rIns="91440" bIns="45720" rtlCol="0" anchor="t">
            <a:normAutofit fontScale="85000" lnSpcReduction="10000"/>
          </a:bodyPr>
          <a:lstStyle/>
          <a:p>
            <a:r>
              <a:rPr lang="en-US" dirty="0">
                <a:ea typeface="+mn-lt"/>
                <a:cs typeface="+mn-lt"/>
              </a:rPr>
              <a:t> This means that if someone is black, we include them, we show respect and tolerance; • </a:t>
            </a:r>
          </a:p>
          <a:p>
            <a:pPr>
              <a:buClr>
                <a:srgbClr val="ADBDB2"/>
              </a:buClr>
            </a:pPr>
            <a:r>
              <a:rPr lang="en-US" dirty="0">
                <a:ea typeface="+mn-lt"/>
                <a:cs typeface="+mn-lt"/>
              </a:rPr>
              <a:t>if someone uses a wheelchair, we include them, we show respect and tolerance; </a:t>
            </a:r>
          </a:p>
          <a:p>
            <a:pPr marL="0" indent="0">
              <a:buClr>
                <a:srgbClr val="ADBDB2"/>
              </a:buClr>
              <a:buNone/>
            </a:pPr>
            <a:r>
              <a:rPr lang="en-US" dirty="0">
                <a:ea typeface="+mn-lt"/>
                <a:cs typeface="+mn-lt"/>
              </a:rPr>
              <a:t> </a:t>
            </a:r>
            <a:r>
              <a:rPr lang="en-US">
                <a:ea typeface="+mn-lt"/>
                <a:cs typeface="+mn-lt"/>
              </a:rPr>
              <a:t>if </a:t>
            </a:r>
            <a:r>
              <a:rPr lang="en-US" dirty="0">
                <a:ea typeface="+mn-lt"/>
                <a:cs typeface="+mn-lt"/>
              </a:rPr>
              <a:t>someone is gay, we include them, we show respect and tolerance; </a:t>
            </a:r>
          </a:p>
          <a:p>
            <a:pPr>
              <a:buClr>
                <a:srgbClr val="ADBDB2"/>
              </a:buClr>
            </a:pPr>
            <a:r>
              <a:rPr lang="en-US" dirty="0">
                <a:ea typeface="+mn-lt"/>
                <a:cs typeface="+mn-lt"/>
              </a:rPr>
              <a:t>Ethos of everyone is welcome in our school. </a:t>
            </a:r>
          </a:p>
          <a:p>
            <a:pPr>
              <a:buClr>
                <a:srgbClr val="ADBDB2"/>
              </a:buClr>
            </a:pPr>
            <a:r>
              <a:rPr lang="en-US" dirty="0">
                <a:ea typeface="+mn-lt"/>
                <a:cs typeface="+mn-lt"/>
              </a:rPr>
              <a:t>Our children will all have to interact with people from different backgrounds we want them to treat all members of the community with the same respect. </a:t>
            </a:r>
          </a:p>
          <a:p>
            <a:pPr>
              <a:buClr>
                <a:srgbClr val="ADBDB2"/>
              </a:buClr>
            </a:pPr>
            <a:r>
              <a:rPr lang="en-US" dirty="0">
                <a:ea typeface="+mn-lt"/>
                <a:cs typeface="+mn-lt"/>
              </a:rPr>
              <a:t>Just like racism school has a duty of care to challenge any language that may cause offence to others, whether used intentionally or not. Phrases such as “that’s so gay” or “that’s a girls/boys toy” when used in a negative manner may unintentionally cause offence to a child or adult. School will challenge this language </a:t>
            </a:r>
            <a:endParaRPr lang="en-US" dirty="0"/>
          </a:p>
        </p:txBody>
      </p:sp>
    </p:spTree>
    <p:extLst>
      <p:ext uri="{BB962C8B-B14F-4D97-AF65-F5344CB8AC3E}">
        <p14:creationId xmlns:p14="http://schemas.microsoft.com/office/powerpoint/2010/main" val="1797711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DDF61-0521-498D-9475-5D1B3F84B458}"/>
              </a:ext>
            </a:extLst>
          </p:cNvPr>
          <p:cNvSpPr>
            <a:spLocks noGrp="1"/>
          </p:cNvSpPr>
          <p:nvPr>
            <p:ph type="title"/>
          </p:nvPr>
        </p:nvSpPr>
        <p:spPr/>
        <p:txBody>
          <a:bodyPr/>
          <a:lstStyle/>
          <a:p>
            <a:r>
              <a:rPr lang="en-US" dirty="0"/>
              <a:t>The Equality Act (2010)</a:t>
            </a:r>
          </a:p>
        </p:txBody>
      </p:sp>
      <p:sp>
        <p:nvSpPr>
          <p:cNvPr id="3" name="Content Placeholder 2">
            <a:extLst>
              <a:ext uri="{FF2B5EF4-FFF2-40B4-BE49-F238E27FC236}">
                <a16:creationId xmlns:a16="http://schemas.microsoft.com/office/drawing/2014/main" id="{4C3A7481-F8A6-43FC-A2BC-C1EE934F1F70}"/>
              </a:ext>
            </a:extLst>
          </p:cNvPr>
          <p:cNvSpPr>
            <a:spLocks noGrp="1"/>
          </p:cNvSpPr>
          <p:nvPr>
            <p:ph idx="1"/>
          </p:nvPr>
        </p:nvSpPr>
        <p:spPr>
          <a:xfrm>
            <a:off x="1069848" y="1874520"/>
            <a:ext cx="9634011" cy="4369923"/>
          </a:xfrm>
        </p:spPr>
        <p:txBody>
          <a:bodyPr vert="horz" lIns="91440" tIns="45720" rIns="91440" bIns="45720" rtlCol="0" anchor="t">
            <a:normAutofit fontScale="85000" lnSpcReduction="10000"/>
          </a:bodyPr>
          <a:lstStyle/>
          <a:p>
            <a:pPr marL="0" indent="0">
              <a:buNone/>
            </a:pPr>
            <a:r>
              <a:rPr lang="en-US" dirty="0">
                <a:ea typeface="+mn-lt"/>
                <a:cs typeface="+mn-lt"/>
              </a:rPr>
              <a:t>The Equality Act 2010 states that it is against the law to discriminate against anyone because of: • Age • Disability • Gender reassignment • Marriage or civil partnership • Pregnancy or maternity • Race • Religion or belief • Sex/gender • Sexual orientation (Government, 2010, p1)</a:t>
            </a:r>
          </a:p>
          <a:p>
            <a:pPr marL="0" indent="0">
              <a:buNone/>
            </a:pPr>
            <a:r>
              <a:rPr lang="en-US" dirty="0">
                <a:ea typeface="+mn-lt"/>
                <a:cs typeface="+mn-lt"/>
              </a:rPr>
              <a:t> The public sector Equality Duty came into force on 5th April 2011 and requires that public bodies (including schools): • Have due regard to the need to eliminate discrimination • Advance equality of opportunity • Foster good relations between different people when carrying out their activities. (Government Equalities Office 2013, p1) </a:t>
            </a:r>
            <a:endParaRPr lang="en-US">
              <a:ea typeface="+mn-lt"/>
              <a:cs typeface="+mn-lt"/>
            </a:endParaRPr>
          </a:p>
          <a:p>
            <a:pPr marL="0" indent="0">
              <a:buNone/>
            </a:pPr>
            <a:r>
              <a:rPr lang="en-US" dirty="0">
                <a:ea typeface="+mn-lt"/>
                <a:cs typeface="+mn-lt"/>
              </a:rPr>
              <a:t>This makes it clear that promoting some of the protected characteristics of the Equality Act while ignoring others is against UK law. </a:t>
            </a:r>
            <a:endParaRPr lang="en-US"/>
          </a:p>
        </p:txBody>
      </p:sp>
    </p:spTree>
    <p:extLst>
      <p:ext uri="{BB962C8B-B14F-4D97-AF65-F5344CB8AC3E}">
        <p14:creationId xmlns:p14="http://schemas.microsoft.com/office/powerpoint/2010/main" val="916573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D6C8C-CE90-4CD9-A573-D33CA7FA0303}"/>
              </a:ext>
            </a:extLst>
          </p:cNvPr>
          <p:cNvSpPr>
            <a:spLocks noGrp="1"/>
          </p:cNvSpPr>
          <p:nvPr>
            <p:ph type="title"/>
          </p:nvPr>
        </p:nvSpPr>
        <p:spPr/>
        <p:txBody>
          <a:bodyPr/>
          <a:lstStyle/>
          <a:p>
            <a:r>
              <a:rPr lang="en-US" dirty="0"/>
              <a:t>Right to Withdraw...</a:t>
            </a:r>
          </a:p>
        </p:txBody>
      </p:sp>
      <p:sp>
        <p:nvSpPr>
          <p:cNvPr id="3" name="Content Placeholder 2">
            <a:extLst>
              <a:ext uri="{FF2B5EF4-FFF2-40B4-BE49-F238E27FC236}">
                <a16:creationId xmlns:a16="http://schemas.microsoft.com/office/drawing/2014/main" id="{41F237F9-7A83-4B16-867B-A2A7EF568CF4}"/>
              </a:ext>
            </a:extLst>
          </p:cNvPr>
          <p:cNvSpPr>
            <a:spLocks noGrp="1"/>
          </p:cNvSpPr>
          <p:nvPr>
            <p:ph idx="1"/>
          </p:nvPr>
        </p:nvSpPr>
        <p:spPr/>
        <p:txBody>
          <a:bodyPr vert="horz" lIns="91440" tIns="45720" rIns="91440" bIns="45720" rtlCol="0" anchor="t">
            <a:normAutofit fontScale="77500" lnSpcReduction="20000"/>
          </a:bodyPr>
          <a:lstStyle/>
          <a:p>
            <a:r>
              <a:rPr lang="en-US" dirty="0">
                <a:ea typeface="+mn-lt"/>
                <a:cs typeface="+mn-lt"/>
              </a:rPr>
              <a:t>Relationships, Health Education, including Mental Health are statutory and parents </a:t>
            </a:r>
            <a:r>
              <a:rPr lang="en-US" b="1" dirty="0">
                <a:ea typeface="+mn-lt"/>
                <a:cs typeface="+mn-lt"/>
              </a:rPr>
              <a:t>cannot </a:t>
            </a:r>
            <a:r>
              <a:rPr lang="en-US" dirty="0">
                <a:ea typeface="+mn-lt"/>
                <a:cs typeface="+mn-lt"/>
              </a:rPr>
              <a:t>withdraw their child from these lessons. Parents also </a:t>
            </a:r>
            <a:r>
              <a:rPr lang="en-US" b="1" dirty="0">
                <a:ea typeface="+mn-lt"/>
                <a:cs typeface="+mn-lt"/>
              </a:rPr>
              <a:t>cannot</a:t>
            </a:r>
            <a:r>
              <a:rPr lang="en-US" dirty="0">
                <a:ea typeface="+mn-lt"/>
                <a:cs typeface="+mn-lt"/>
              </a:rPr>
              <a:t> withdraw their child from aspects of RSHE/Relationships Education which are covered as part of the statutory science curriculum.</a:t>
            </a:r>
          </a:p>
          <a:p>
            <a:pPr>
              <a:buClr>
                <a:srgbClr val="ADBDB2"/>
              </a:buClr>
            </a:pPr>
            <a:r>
              <a:rPr lang="en-US" dirty="0">
                <a:ea typeface="+mn-lt"/>
                <a:cs typeface="+mn-lt"/>
              </a:rPr>
              <a:t>• Sex Education is not statutory in primary schools. Many primary schools already choose to teach some aspects of sex education and will continue to do so, although it is not a requirement. </a:t>
            </a:r>
          </a:p>
          <a:p>
            <a:pPr>
              <a:buClr>
                <a:srgbClr val="ADBDB2"/>
              </a:buClr>
            </a:pPr>
            <a:r>
              <a:rPr lang="en-US" dirty="0">
                <a:ea typeface="+mn-lt"/>
                <a:cs typeface="+mn-lt"/>
              </a:rPr>
              <a:t>• In Year 6 we choose to teach aspects of sex education (which go beyond the national curriculum for science), we will consult with parents on what is to be covered. </a:t>
            </a:r>
          </a:p>
          <a:p>
            <a:pPr>
              <a:buClr>
                <a:srgbClr val="ADBDB2"/>
              </a:buClr>
            </a:pPr>
            <a:r>
              <a:rPr lang="en-US" dirty="0">
                <a:ea typeface="+mn-lt"/>
                <a:cs typeface="+mn-lt"/>
              </a:rPr>
              <a:t>• Year 6 parents have the right to withdraw their children from these lessons. The guidance refers to this as granting an automatic right for parents to withdraw their child from sex education lessons</a:t>
            </a:r>
            <a:endParaRPr lang="en-US"/>
          </a:p>
        </p:txBody>
      </p:sp>
    </p:spTree>
    <p:extLst>
      <p:ext uri="{BB962C8B-B14F-4D97-AF65-F5344CB8AC3E}">
        <p14:creationId xmlns:p14="http://schemas.microsoft.com/office/powerpoint/2010/main" val="3820214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BCC87-2A3E-465A-8B0C-2F45AED7A4E4}"/>
              </a:ext>
            </a:extLst>
          </p:cNvPr>
          <p:cNvSpPr>
            <a:spLocks noGrp="1"/>
          </p:cNvSpPr>
          <p:nvPr>
            <p:ph type="title"/>
          </p:nvPr>
        </p:nvSpPr>
        <p:spPr>
          <a:xfrm>
            <a:off x="419361" y="502920"/>
            <a:ext cx="10284498" cy="1325563"/>
          </a:xfrm>
        </p:spPr>
        <p:txBody>
          <a:bodyPr/>
          <a:lstStyle/>
          <a:p>
            <a:r>
              <a:rPr lang="en-US" dirty="0"/>
              <a:t>LGBT inclusion in the RSE curriculum</a:t>
            </a:r>
          </a:p>
        </p:txBody>
      </p:sp>
      <p:sp>
        <p:nvSpPr>
          <p:cNvPr id="3" name="Content Placeholder 2">
            <a:extLst>
              <a:ext uri="{FF2B5EF4-FFF2-40B4-BE49-F238E27FC236}">
                <a16:creationId xmlns:a16="http://schemas.microsoft.com/office/drawing/2014/main" id="{C71134E1-CE9D-4FA4-BAA6-F03C72B5F08E}"/>
              </a:ext>
            </a:extLst>
          </p:cNvPr>
          <p:cNvSpPr>
            <a:spLocks noGrp="1"/>
          </p:cNvSpPr>
          <p:nvPr>
            <p:ph idx="1"/>
          </p:nvPr>
        </p:nvSpPr>
        <p:spPr/>
        <p:txBody>
          <a:bodyPr vert="horz" lIns="91440" tIns="45720" rIns="91440" bIns="45720" rtlCol="0" anchor="t">
            <a:normAutofit fontScale="85000" lnSpcReduction="10000"/>
          </a:bodyPr>
          <a:lstStyle/>
          <a:p>
            <a:r>
              <a:rPr lang="en-US" dirty="0">
                <a:ea typeface="+mn-lt"/>
                <a:cs typeface="+mn-lt"/>
              </a:rPr>
              <a:t>•The draft guidance states that schools should ensure that all of their teaching is sensitive and age appropriate in approach and content. </a:t>
            </a:r>
          </a:p>
          <a:p>
            <a:pPr>
              <a:buClr>
                <a:srgbClr val="ADBDB2"/>
              </a:buClr>
            </a:pPr>
            <a:r>
              <a:rPr lang="en-US" dirty="0">
                <a:ea typeface="+mn-lt"/>
                <a:cs typeface="+mn-lt"/>
              </a:rPr>
              <a:t>At the point at which schools consider it appropriate to teach their pupils about LGBT, they should ensure that this content is fully integrated into their </a:t>
            </a:r>
            <a:r>
              <a:rPr lang="en-US" dirty="0" err="1">
                <a:ea typeface="+mn-lt"/>
                <a:cs typeface="+mn-lt"/>
              </a:rPr>
              <a:t>programmes</a:t>
            </a:r>
            <a:r>
              <a:rPr lang="en-US" dirty="0">
                <a:ea typeface="+mn-lt"/>
                <a:cs typeface="+mn-lt"/>
              </a:rPr>
              <a:t> of study for this area of the curriculum rather than delivered as a stand‐alone unit or lesson. Schools must consult parents when deciding what content will be covered </a:t>
            </a:r>
            <a:endParaRPr lang="en-US">
              <a:ea typeface="+mn-lt"/>
              <a:cs typeface="+mn-lt"/>
            </a:endParaRPr>
          </a:p>
          <a:p>
            <a:pPr>
              <a:buClr>
                <a:srgbClr val="ADBDB2"/>
              </a:buClr>
            </a:pPr>
            <a:r>
              <a:rPr lang="en-US" dirty="0">
                <a:ea typeface="+mn-lt"/>
                <a:cs typeface="+mn-lt"/>
              </a:rPr>
              <a:t>Schools are free to determine how they do this, and we expect all pupils to have been taught LGBT content at a timely point as part of this area of the curriculum. </a:t>
            </a:r>
            <a:endParaRPr lang="en-US">
              <a:ea typeface="+mn-lt"/>
              <a:cs typeface="+mn-lt"/>
            </a:endParaRPr>
          </a:p>
          <a:p>
            <a:pPr>
              <a:buClr>
                <a:srgbClr val="ADBDB2"/>
              </a:buClr>
            </a:pPr>
            <a:r>
              <a:rPr lang="en-US" dirty="0">
                <a:ea typeface="+mn-lt"/>
                <a:cs typeface="+mn-lt"/>
              </a:rPr>
              <a:t>LGBT inclusive lessons are covered as part of Relationships Education, therefore parents </a:t>
            </a:r>
            <a:r>
              <a:rPr lang="en-US" b="1" dirty="0">
                <a:ea typeface="+mn-lt"/>
                <a:cs typeface="+mn-lt"/>
              </a:rPr>
              <a:t>cannot</a:t>
            </a:r>
            <a:r>
              <a:rPr lang="en-US" dirty="0">
                <a:ea typeface="+mn-lt"/>
                <a:cs typeface="+mn-lt"/>
              </a:rPr>
              <a:t> withdraw their children from these lessons. Parents cannot veto these lessons</a:t>
            </a:r>
            <a:endParaRPr lang="en-US"/>
          </a:p>
        </p:txBody>
      </p:sp>
    </p:spTree>
    <p:extLst>
      <p:ext uri="{BB962C8B-B14F-4D97-AF65-F5344CB8AC3E}">
        <p14:creationId xmlns:p14="http://schemas.microsoft.com/office/powerpoint/2010/main" val="2798129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5710F-A97A-43C8-9B19-84240F1AF6E3}"/>
              </a:ext>
            </a:extLst>
          </p:cNvPr>
          <p:cNvSpPr>
            <a:spLocks noGrp="1"/>
          </p:cNvSpPr>
          <p:nvPr>
            <p:ph type="title"/>
          </p:nvPr>
        </p:nvSpPr>
        <p:spPr>
          <a:xfrm>
            <a:off x="4443092" y="382115"/>
            <a:ext cx="9634011" cy="1325563"/>
          </a:xfrm>
        </p:spPr>
        <p:txBody>
          <a:bodyPr/>
          <a:lstStyle/>
          <a:p>
            <a:r>
              <a:rPr lang="en-US" dirty="0"/>
              <a:t>Rationale</a:t>
            </a:r>
          </a:p>
        </p:txBody>
      </p:sp>
      <p:sp>
        <p:nvSpPr>
          <p:cNvPr id="3" name="Content Placeholder 2">
            <a:extLst>
              <a:ext uri="{FF2B5EF4-FFF2-40B4-BE49-F238E27FC236}">
                <a16:creationId xmlns:a16="http://schemas.microsoft.com/office/drawing/2014/main" id="{FFA2D210-0C74-42A7-A6E1-B0DB65BCA182}"/>
              </a:ext>
            </a:extLst>
          </p:cNvPr>
          <p:cNvSpPr>
            <a:spLocks noGrp="1"/>
          </p:cNvSpPr>
          <p:nvPr>
            <p:ph idx="1"/>
          </p:nvPr>
        </p:nvSpPr>
        <p:spPr>
          <a:xfrm>
            <a:off x="1069848" y="1874520"/>
            <a:ext cx="9634011" cy="4788094"/>
          </a:xfrm>
        </p:spPr>
        <p:txBody>
          <a:bodyPr vert="horz" lIns="91440" tIns="45720" rIns="91440" bIns="45720" rtlCol="0" anchor="t">
            <a:normAutofit fontScale="62500" lnSpcReduction="20000"/>
          </a:bodyPr>
          <a:lstStyle/>
          <a:p>
            <a:r>
              <a:rPr lang="en-US" dirty="0">
                <a:ea typeface="+mn-lt"/>
                <a:cs typeface="+mn-lt"/>
              </a:rPr>
              <a:t>The intended outcomes of our </a:t>
            </a:r>
            <a:r>
              <a:rPr lang="en-US" dirty="0" err="1">
                <a:ea typeface="+mn-lt"/>
                <a:cs typeface="+mn-lt"/>
              </a:rPr>
              <a:t>programme</a:t>
            </a:r>
            <a:r>
              <a:rPr lang="en-US" dirty="0">
                <a:ea typeface="+mn-lt"/>
                <a:cs typeface="+mn-lt"/>
              </a:rPr>
              <a:t> are that pupils will:</a:t>
            </a:r>
          </a:p>
          <a:p>
            <a:pPr>
              <a:buClr>
                <a:srgbClr val="ADBDB2"/>
              </a:buClr>
            </a:pPr>
            <a:r>
              <a:rPr lang="en-US" dirty="0">
                <a:ea typeface="+mn-lt"/>
                <a:cs typeface="+mn-lt"/>
              </a:rPr>
              <a:t> • know and understand the characteristics of positive relationships, with particular reference to friendships, family relationships, and relationships with other children and with adults. </a:t>
            </a:r>
            <a:endParaRPr lang="en-US">
              <a:ea typeface="+mn-lt"/>
              <a:cs typeface="+mn-lt"/>
            </a:endParaRPr>
          </a:p>
          <a:p>
            <a:pPr>
              <a:buClr>
                <a:srgbClr val="ADBDB2"/>
              </a:buClr>
            </a:pPr>
            <a:r>
              <a:rPr lang="en-US" dirty="0">
                <a:ea typeface="+mn-lt"/>
                <a:cs typeface="+mn-lt"/>
              </a:rPr>
              <a:t>• understand they have a right to personal space and boundaries, showing respect and understanding the differences between appropriate and inappropriate or unsafe physical touch.  </a:t>
            </a:r>
            <a:r>
              <a:rPr lang="en-US" dirty="0" err="1">
                <a:ea typeface="+mn-lt"/>
                <a:cs typeface="+mn-lt"/>
              </a:rPr>
              <a:t>Recognise</a:t>
            </a:r>
            <a:r>
              <a:rPr lang="en-US" dirty="0">
                <a:ea typeface="+mn-lt"/>
                <a:cs typeface="+mn-lt"/>
              </a:rPr>
              <a:t> and know how to report abuse, including emotional, physical and sexual abuse</a:t>
            </a:r>
            <a:endParaRPr lang="en-US">
              <a:ea typeface="+mn-lt"/>
              <a:cs typeface="+mn-lt"/>
            </a:endParaRPr>
          </a:p>
          <a:p>
            <a:pPr>
              <a:buClr>
                <a:srgbClr val="ADBDB2"/>
              </a:buClr>
            </a:pPr>
            <a:r>
              <a:rPr lang="en-US" dirty="0">
                <a:ea typeface="+mn-lt"/>
                <a:cs typeface="+mn-lt"/>
              </a:rPr>
              <a:t> • understand they have a responsibility to treat each other with kindness, consideration and respect including when on line, permission seek and give and understand the concept of privacy</a:t>
            </a:r>
          </a:p>
          <a:p>
            <a:pPr>
              <a:buClr>
                <a:srgbClr val="ADBDB2"/>
              </a:buClr>
            </a:pPr>
            <a:r>
              <a:rPr lang="en-US" dirty="0">
                <a:ea typeface="+mn-lt"/>
                <a:cs typeface="+mn-lt"/>
              </a:rPr>
              <a:t> • develop the skills of being able to express their emotions and seek help where needed, to build friendship and </a:t>
            </a:r>
            <a:r>
              <a:rPr lang="en-US" dirty="0" err="1">
                <a:ea typeface="+mn-lt"/>
                <a:cs typeface="+mn-lt"/>
              </a:rPr>
              <a:t>recognise</a:t>
            </a:r>
            <a:r>
              <a:rPr lang="en-US" dirty="0">
                <a:ea typeface="+mn-lt"/>
                <a:cs typeface="+mn-lt"/>
              </a:rPr>
              <a:t> how this can support mental well being </a:t>
            </a:r>
            <a:endParaRPr lang="en-US">
              <a:ea typeface="+mn-lt"/>
              <a:cs typeface="+mn-lt"/>
            </a:endParaRPr>
          </a:p>
          <a:p>
            <a:pPr>
              <a:buClr>
                <a:srgbClr val="ADBDB2"/>
              </a:buClr>
            </a:pPr>
            <a:r>
              <a:rPr lang="en-US" dirty="0">
                <a:ea typeface="+mn-lt"/>
                <a:cs typeface="+mn-lt"/>
              </a:rPr>
              <a:t>• develop the personal attributes of honesty, integrity, courage, humility, kindness, generosity, trustworthiness and sense of justice, and character traits such as perseverance, working towards long term goals, dealing with setbacks, resilience permission seeking and giving, and the concept of personal privacy</a:t>
            </a:r>
            <a:endParaRPr lang="en-US">
              <a:ea typeface="+mn-lt"/>
              <a:cs typeface="+mn-lt"/>
            </a:endParaRPr>
          </a:p>
          <a:p>
            <a:pPr>
              <a:buClr>
                <a:srgbClr val="ADBDB2"/>
              </a:buClr>
            </a:pPr>
            <a:r>
              <a:rPr lang="en-US" dirty="0">
                <a:ea typeface="+mn-lt"/>
                <a:cs typeface="+mn-lt"/>
              </a:rPr>
              <a:t> • understand how the Equality Act 2010 relates to them as a child and through adult life, to </a:t>
            </a:r>
            <a:r>
              <a:rPr lang="en-US" dirty="0" err="1">
                <a:ea typeface="+mn-lt"/>
                <a:cs typeface="+mn-lt"/>
              </a:rPr>
              <a:t>recognise</a:t>
            </a:r>
            <a:r>
              <a:rPr lang="en-US" dirty="0">
                <a:ea typeface="+mn-lt"/>
                <a:cs typeface="+mn-lt"/>
              </a:rPr>
              <a:t> and challenge any form of discrimination </a:t>
            </a:r>
            <a:endParaRPr lang="en-US"/>
          </a:p>
        </p:txBody>
      </p:sp>
    </p:spTree>
    <p:extLst>
      <p:ext uri="{BB962C8B-B14F-4D97-AF65-F5344CB8AC3E}">
        <p14:creationId xmlns:p14="http://schemas.microsoft.com/office/powerpoint/2010/main" val="4195673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23E89-D43A-4FE6-A681-4BF7D718696E}"/>
              </a:ext>
            </a:extLst>
          </p:cNvPr>
          <p:cNvSpPr>
            <a:spLocks noGrp="1"/>
          </p:cNvSpPr>
          <p:nvPr>
            <p:ph type="title"/>
          </p:nvPr>
        </p:nvSpPr>
        <p:spPr/>
        <p:txBody>
          <a:bodyPr/>
          <a:lstStyle/>
          <a:p>
            <a:r>
              <a:rPr lang="en-US" dirty="0"/>
              <a:t>Our Scheme</a:t>
            </a:r>
          </a:p>
        </p:txBody>
      </p:sp>
      <p:sp>
        <p:nvSpPr>
          <p:cNvPr id="3" name="Content Placeholder 2">
            <a:extLst>
              <a:ext uri="{FF2B5EF4-FFF2-40B4-BE49-F238E27FC236}">
                <a16:creationId xmlns:a16="http://schemas.microsoft.com/office/drawing/2014/main" id="{6962D78F-B773-4EAE-83D5-4D5176941650}"/>
              </a:ext>
            </a:extLst>
          </p:cNvPr>
          <p:cNvSpPr>
            <a:spLocks noGrp="1"/>
          </p:cNvSpPr>
          <p:nvPr>
            <p:ph idx="1"/>
          </p:nvPr>
        </p:nvSpPr>
        <p:spPr/>
        <p:txBody>
          <a:bodyPr vert="horz" lIns="91440" tIns="45720" rIns="91440" bIns="45720" rtlCol="0" anchor="t">
            <a:normAutofit/>
          </a:bodyPr>
          <a:lstStyle/>
          <a:p>
            <a:r>
              <a:rPr lang="en-US" dirty="0"/>
              <a:t>St John the Baptist Primary school has chosen to follow the </a:t>
            </a:r>
            <a:r>
              <a:rPr lang="en-US" dirty="0" err="1"/>
              <a:t>Cambridgeshire</a:t>
            </a:r>
            <a:r>
              <a:rPr lang="en-US" dirty="0"/>
              <a:t> PHSE scheme of work.  The overview of this scheme is on our website.</a:t>
            </a:r>
          </a:p>
        </p:txBody>
      </p:sp>
    </p:spTree>
    <p:extLst>
      <p:ext uri="{BB962C8B-B14F-4D97-AF65-F5344CB8AC3E}">
        <p14:creationId xmlns:p14="http://schemas.microsoft.com/office/powerpoint/2010/main" val="3070254571"/>
      </p:ext>
    </p:extLst>
  </p:cSld>
  <p:clrMapOvr>
    <a:masterClrMapping/>
  </p:clrMapOvr>
</p:sld>
</file>

<file path=ppt/theme/theme1.xml><?xml version="1.0" encoding="utf-8"?>
<a:theme xmlns:a="http://schemas.openxmlformats.org/drawingml/2006/main" name="BohemianVTI">
  <a:themeElements>
    <a:clrScheme name="AnalogousFromDarkSeedLeftStep">
      <a:dk1>
        <a:srgbClr val="000000"/>
      </a:dk1>
      <a:lt1>
        <a:srgbClr val="FFFFFF"/>
      </a:lt1>
      <a:dk2>
        <a:srgbClr val="1A212F"/>
      </a:dk2>
      <a:lt2>
        <a:srgbClr val="F0F3F1"/>
      </a:lt2>
      <a:accent1>
        <a:srgbClr val="E729A7"/>
      </a:accent1>
      <a:accent2>
        <a:srgbClr val="C517D5"/>
      </a:accent2>
      <a:accent3>
        <a:srgbClr val="8829E7"/>
      </a:accent3>
      <a:accent4>
        <a:srgbClr val="3E30D9"/>
      </a:accent4>
      <a:accent5>
        <a:srgbClr val="2968E7"/>
      </a:accent5>
      <a:accent6>
        <a:srgbClr val="17A5D5"/>
      </a:accent6>
      <a:hlink>
        <a:srgbClr val="3F54BF"/>
      </a:hlink>
      <a:folHlink>
        <a:srgbClr val="7F7F7F"/>
      </a:folHlink>
    </a:clrScheme>
    <a:fontScheme name="modern love avenir">
      <a:majorFont>
        <a:latin typeface="Modern Love"/>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ohemianVTI" id="{B5E50611-F7C7-47BC-81A6-BE9493DF8677}" vid="{7A26D0DD-A1A5-444B-B0FB-E7DB9E2D047F}"/>
    </a:ext>
  </a:extLst>
</a:theme>
</file>

<file path=docProps/app.xml><?xml version="1.0" encoding="utf-8"?>
<Properties xmlns="http://schemas.openxmlformats.org/officeDocument/2006/extended-properties" xmlns:vt="http://schemas.openxmlformats.org/officeDocument/2006/docPropsVTypes">
  <Template>office theme</Template>
  <TotalTime>29</TotalTime>
  <Words>1016</Words>
  <Application>Microsoft Office PowerPoint</Application>
  <PresentationFormat>Widescreen</PresentationFormat>
  <Paragraphs>43</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Avenir Next LT Pro</vt:lpstr>
      <vt:lpstr>Calibri Light</vt:lpstr>
      <vt:lpstr>Modern Love</vt:lpstr>
      <vt:lpstr>BohemianVTI</vt:lpstr>
      <vt:lpstr>RSE PARENT/CARER INFORMATION</vt:lpstr>
      <vt:lpstr>Key information</vt:lpstr>
      <vt:lpstr>Proposed content of our curriculum...</vt:lpstr>
      <vt:lpstr>We are teaching about equality....</vt:lpstr>
      <vt:lpstr>The Equality Act (2010)</vt:lpstr>
      <vt:lpstr>Right to Withdraw...</vt:lpstr>
      <vt:lpstr>LGBT inclusion in the RSE curriculum</vt:lpstr>
      <vt:lpstr>Rationale</vt:lpstr>
      <vt:lpstr>Our Scheme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Trudie Colotto</dc:creator>
  <cp:lastModifiedBy>Trudie Colotto</cp:lastModifiedBy>
  <cp:revision>134</cp:revision>
  <dcterms:created xsi:type="dcterms:W3CDTF">2020-11-02T14:45:31Z</dcterms:created>
  <dcterms:modified xsi:type="dcterms:W3CDTF">2021-02-11T14:31:31Z</dcterms:modified>
</cp:coreProperties>
</file>