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8" r:id="rId3"/>
    <p:sldId id="259" r:id="rId4"/>
    <p:sldId id="262" r:id="rId5"/>
    <p:sldId id="263" r:id="rId6"/>
    <p:sldId id="265" r:id="rId7"/>
  </p:sldIdLst>
  <p:sldSz cx="7556500" cy="10693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7485" autoAdjust="0"/>
  </p:normalViewPr>
  <p:slideViewPr>
    <p:cSldViewPr>
      <p:cViewPr varScale="1">
        <p:scale>
          <a:sx n="65" d="100"/>
          <a:sy n="65" d="100"/>
        </p:scale>
        <p:origin x="3258" y="72"/>
      </p:cViewPr>
      <p:guideLst>
        <p:guide orient="horz" pos="2888"/>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6" cy="498100"/>
          </a:xfrm>
          <a:prstGeom prst="rect">
            <a:avLst/>
          </a:prstGeom>
        </p:spPr>
        <p:txBody>
          <a:bodyPr vert="horz" lIns="83791" tIns="41896" rIns="83791" bIns="41896" rtlCol="0"/>
          <a:lstStyle>
            <a:lvl1pPr algn="l">
              <a:defRPr sz="1100"/>
            </a:lvl1pPr>
          </a:lstStyle>
          <a:p>
            <a:endParaRPr lang="en-GB"/>
          </a:p>
        </p:txBody>
      </p:sp>
      <p:sp>
        <p:nvSpPr>
          <p:cNvPr id="3" name="Date Placeholder 2"/>
          <p:cNvSpPr>
            <a:spLocks noGrp="1"/>
          </p:cNvSpPr>
          <p:nvPr>
            <p:ph type="dt" idx="1"/>
          </p:nvPr>
        </p:nvSpPr>
        <p:spPr>
          <a:xfrm>
            <a:off x="3850112" y="1"/>
            <a:ext cx="2946136" cy="498100"/>
          </a:xfrm>
          <a:prstGeom prst="rect">
            <a:avLst/>
          </a:prstGeom>
        </p:spPr>
        <p:txBody>
          <a:bodyPr vert="horz" lIns="83791" tIns="41896" rIns="83791" bIns="41896" rtlCol="0"/>
          <a:lstStyle>
            <a:lvl1pPr algn="r">
              <a:defRPr sz="1100"/>
            </a:lvl1pPr>
          </a:lstStyle>
          <a:p>
            <a:fld id="{30F08538-0025-47AD-8220-12BD0969C426}" type="datetimeFigureOut">
              <a:rPr lang="en-GB" smtClean="0"/>
              <a:t>07/07/2023</a:t>
            </a:fld>
            <a:endParaRPr lang="en-GB"/>
          </a:p>
        </p:txBody>
      </p:sp>
      <p:sp>
        <p:nvSpPr>
          <p:cNvPr id="4" name="Slide Image Placeholder 3"/>
          <p:cNvSpPr>
            <a:spLocks noGrp="1" noRot="1" noChangeAspect="1"/>
          </p:cNvSpPr>
          <p:nvPr>
            <p:ph type="sldImg" idx="2"/>
          </p:nvPr>
        </p:nvSpPr>
        <p:spPr>
          <a:xfrm>
            <a:off x="2216150" y="1241425"/>
            <a:ext cx="2365375" cy="3348038"/>
          </a:xfrm>
          <a:prstGeom prst="rect">
            <a:avLst/>
          </a:prstGeom>
          <a:noFill/>
          <a:ln w="12700">
            <a:solidFill>
              <a:prstClr val="black"/>
            </a:solidFill>
          </a:ln>
        </p:spPr>
        <p:txBody>
          <a:bodyPr vert="horz" lIns="83791" tIns="41896" rIns="83791" bIns="41896" rtlCol="0" anchor="ctr"/>
          <a:lstStyle/>
          <a:p>
            <a:endParaRPr lang="en-GB"/>
          </a:p>
        </p:txBody>
      </p:sp>
      <p:sp>
        <p:nvSpPr>
          <p:cNvPr id="5" name="Notes Placeholder 4"/>
          <p:cNvSpPr>
            <a:spLocks noGrp="1"/>
          </p:cNvSpPr>
          <p:nvPr>
            <p:ph type="body" sz="quarter" idx="3"/>
          </p:nvPr>
        </p:nvSpPr>
        <p:spPr>
          <a:xfrm>
            <a:off x="679768" y="4777637"/>
            <a:ext cx="5438140" cy="3908172"/>
          </a:xfrm>
          <a:prstGeom prst="rect">
            <a:avLst/>
          </a:prstGeom>
        </p:spPr>
        <p:txBody>
          <a:bodyPr vert="horz" lIns="83791" tIns="41896" rIns="83791" bIns="418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38"/>
            <a:ext cx="2946136" cy="498100"/>
          </a:xfrm>
          <a:prstGeom prst="rect">
            <a:avLst/>
          </a:prstGeom>
        </p:spPr>
        <p:txBody>
          <a:bodyPr vert="horz" lIns="83791" tIns="41896" rIns="83791" bIns="41896" rtlCol="0" anchor="b"/>
          <a:lstStyle>
            <a:lvl1pPr algn="l">
              <a:defRPr sz="1100"/>
            </a:lvl1pPr>
          </a:lstStyle>
          <a:p>
            <a:endParaRPr lang="en-GB"/>
          </a:p>
        </p:txBody>
      </p:sp>
      <p:sp>
        <p:nvSpPr>
          <p:cNvPr id="7" name="Slide Number Placeholder 6"/>
          <p:cNvSpPr>
            <a:spLocks noGrp="1"/>
          </p:cNvSpPr>
          <p:nvPr>
            <p:ph type="sldNum" sz="quarter" idx="5"/>
          </p:nvPr>
        </p:nvSpPr>
        <p:spPr>
          <a:xfrm>
            <a:off x="3850112" y="9428538"/>
            <a:ext cx="2946136" cy="498100"/>
          </a:xfrm>
          <a:prstGeom prst="rect">
            <a:avLst/>
          </a:prstGeom>
        </p:spPr>
        <p:txBody>
          <a:bodyPr vert="horz" lIns="83791" tIns="41896" rIns="83791" bIns="41896" rtlCol="0" anchor="b"/>
          <a:lstStyle>
            <a:lvl1pPr algn="r">
              <a:defRPr sz="1100"/>
            </a:lvl1pPr>
          </a:lstStyle>
          <a:p>
            <a:fld id="{FC1D4B9D-8259-4E63-B3D1-5F462110A66A}" type="slidenum">
              <a:rPr lang="en-GB" smtClean="0"/>
              <a:t>‹#›</a:t>
            </a:fld>
            <a:endParaRPr lang="en-GB"/>
          </a:p>
        </p:txBody>
      </p:sp>
    </p:spTree>
    <p:extLst>
      <p:ext uri="{BB962C8B-B14F-4D97-AF65-F5344CB8AC3E}">
        <p14:creationId xmlns:p14="http://schemas.microsoft.com/office/powerpoint/2010/main" val="379595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D4B9D-8259-4E63-B3D1-5F462110A66A}" type="slidenum">
              <a:rPr lang="en-GB" smtClean="0"/>
              <a:t>1</a:t>
            </a:fld>
            <a:endParaRPr lang="en-GB"/>
          </a:p>
        </p:txBody>
      </p:sp>
    </p:spTree>
    <p:extLst>
      <p:ext uri="{BB962C8B-B14F-4D97-AF65-F5344CB8AC3E}">
        <p14:creationId xmlns:p14="http://schemas.microsoft.com/office/powerpoint/2010/main" val="251379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D4B9D-8259-4E63-B3D1-5F462110A66A}" type="slidenum">
              <a:rPr lang="en-GB" smtClean="0"/>
              <a:t>6</a:t>
            </a:fld>
            <a:endParaRPr lang="en-GB"/>
          </a:p>
        </p:txBody>
      </p:sp>
    </p:spTree>
    <p:extLst>
      <p:ext uri="{BB962C8B-B14F-4D97-AF65-F5344CB8AC3E}">
        <p14:creationId xmlns:p14="http://schemas.microsoft.com/office/powerpoint/2010/main" val="175668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1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100" b="0" i="0">
                <a:solidFill>
                  <a:schemeClr val="bg1"/>
                </a:solidFill>
                <a:latin typeface="Verdana"/>
                <a:cs typeface="Verdana"/>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1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96191" y="191812"/>
            <a:ext cx="3502659" cy="955040"/>
          </a:xfrm>
          <a:prstGeom prst="rect">
            <a:avLst/>
          </a:prstGeom>
        </p:spPr>
        <p:txBody>
          <a:bodyPr wrap="square" lIns="0" tIns="0" rIns="0" bIns="0">
            <a:spAutoFit/>
          </a:bodyPr>
          <a:lstStyle>
            <a:lvl1pPr>
              <a:defRPr sz="6100" b="0" i="0">
                <a:solidFill>
                  <a:schemeClr val="bg1"/>
                </a:solidFill>
                <a:latin typeface="Verdana"/>
                <a:cs typeface="Verdana"/>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mailto:culcheth_primary@sch.warrington.gov.uk" TargetMode="External"/><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culchethprimary.co.u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5446" y="10245436"/>
            <a:ext cx="85090" cy="180975"/>
          </a:xfrm>
          <a:prstGeom prst="rect">
            <a:avLst/>
          </a:prstGeom>
        </p:spPr>
        <p:txBody>
          <a:bodyPr vert="horz" wrap="square" lIns="0" tIns="0" rIns="0" bIns="0" rtlCol="0">
            <a:spAutoFit/>
          </a:bodyPr>
          <a:lstStyle/>
          <a:p>
            <a:pPr>
              <a:lnSpc>
                <a:spcPts val="1360"/>
              </a:lnSpc>
            </a:pPr>
            <a:r>
              <a:rPr sz="1200" spc="35" dirty="0">
                <a:solidFill>
                  <a:srgbClr val="2C4FB7"/>
                </a:solidFill>
                <a:latin typeface="Trebuchet MS"/>
                <a:cs typeface="Trebuchet MS"/>
              </a:rPr>
              <a:t>2</a:t>
            </a:r>
            <a:endParaRPr sz="1200">
              <a:latin typeface="Trebuchet MS"/>
              <a:cs typeface="Trebuchet MS"/>
            </a:endParaRPr>
          </a:p>
        </p:txBody>
      </p:sp>
      <p:grpSp>
        <p:nvGrpSpPr>
          <p:cNvPr id="3" name="object 3"/>
          <p:cNvGrpSpPr/>
          <p:nvPr/>
        </p:nvGrpSpPr>
        <p:grpSpPr>
          <a:xfrm>
            <a:off x="1" y="-70389"/>
            <a:ext cx="7588249" cy="10704702"/>
            <a:chOff x="-11505" y="-6889"/>
            <a:chExt cx="7588249" cy="10704702"/>
          </a:xfrm>
          <a:solidFill>
            <a:schemeClr val="bg1"/>
          </a:solidFill>
        </p:grpSpPr>
        <p:pic>
          <p:nvPicPr>
            <p:cNvPr id="4" name="object 4"/>
            <p:cNvPicPr/>
            <p:nvPr/>
          </p:nvPicPr>
          <p:blipFill>
            <a:blip r:embed="rId3" cstate="print"/>
            <a:stretch>
              <a:fillRect/>
            </a:stretch>
          </p:blipFill>
          <p:spPr>
            <a:xfrm>
              <a:off x="16740" y="5811"/>
              <a:ext cx="7560004" cy="10692002"/>
            </a:xfrm>
            <a:prstGeom prst="rect">
              <a:avLst/>
            </a:prstGeom>
            <a:grpFill/>
          </p:spPr>
        </p:pic>
        <p:pic>
          <p:nvPicPr>
            <p:cNvPr id="9" name="object 9"/>
            <p:cNvPicPr/>
            <p:nvPr/>
          </p:nvPicPr>
          <p:blipFill rotWithShape="1">
            <a:blip r:embed="rId4" cstate="print"/>
            <a:srcRect b="19872"/>
            <a:stretch/>
          </p:blipFill>
          <p:spPr>
            <a:xfrm>
              <a:off x="-11505" y="-6889"/>
              <a:ext cx="7555956" cy="2963685"/>
            </a:xfrm>
            <a:prstGeom prst="rect">
              <a:avLst/>
            </a:prstGeom>
            <a:grpFill/>
          </p:spPr>
        </p:pic>
      </p:grpSp>
      <p:sp>
        <p:nvSpPr>
          <p:cNvPr id="25"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C</a:t>
            </a:r>
            <a:r>
              <a:rPr spc="-75" dirty="0"/>
              <a:t>u</a:t>
            </a:r>
            <a:r>
              <a:rPr spc="110" dirty="0"/>
              <a:t>l</a:t>
            </a:r>
            <a:r>
              <a:rPr spc="204" dirty="0"/>
              <a:t>c</a:t>
            </a:r>
            <a:r>
              <a:rPr spc="-75" dirty="0"/>
              <a:t>h</a:t>
            </a:r>
            <a:r>
              <a:rPr spc="95" dirty="0"/>
              <a:t>e</a:t>
            </a:r>
            <a:r>
              <a:rPr spc="480" dirty="0"/>
              <a:t>t</a:t>
            </a:r>
            <a:r>
              <a:rPr spc="-75" dirty="0"/>
              <a:t>h</a:t>
            </a:r>
          </a:p>
        </p:txBody>
      </p:sp>
      <p:sp>
        <p:nvSpPr>
          <p:cNvPr id="32" name="object 32"/>
          <p:cNvSpPr txBox="1"/>
          <p:nvPr/>
        </p:nvSpPr>
        <p:spPr>
          <a:xfrm>
            <a:off x="3396191" y="934811"/>
            <a:ext cx="3517900" cy="1528445"/>
          </a:xfrm>
          <a:prstGeom prst="rect">
            <a:avLst/>
          </a:prstGeom>
        </p:spPr>
        <p:txBody>
          <a:bodyPr vert="horz" wrap="square" lIns="0" tIns="12700" rIns="0" bIns="0" rtlCol="0">
            <a:spAutoFit/>
          </a:bodyPr>
          <a:lstStyle/>
          <a:p>
            <a:pPr marL="12700">
              <a:lnSpc>
                <a:spcPts val="5455"/>
              </a:lnSpc>
              <a:spcBef>
                <a:spcPts val="100"/>
              </a:spcBef>
            </a:pPr>
            <a:r>
              <a:rPr sz="4800" spc="-30" dirty="0">
                <a:solidFill>
                  <a:srgbClr val="FFFFFF"/>
                </a:solidFill>
                <a:latin typeface="Verdana"/>
                <a:cs typeface="Verdana"/>
              </a:rPr>
              <a:t>Community</a:t>
            </a:r>
            <a:endParaRPr sz="4800" dirty="0">
              <a:latin typeface="Verdana"/>
              <a:cs typeface="Verdana"/>
            </a:endParaRPr>
          </a:p>
          <a:p>
            <a:pPr marL="12700">
              <a:lnSpc>
                <a:spcPts val="4015"/>
              </a:lnSpc>
            </a:pPr>
            <a:r>
              <a:rPr sz="3600" spc="204" dirty="0">
                <a:solidFill>
                  <a:srgbClr val="FFFFFF"/>
                </a:solidFill>
                <a:latin typeface="Verdana"/>
                <a:cs typeface="Verdana"/>
              </a:rPr>
              <a:t>P</a:t>
            </a:r>
            <a:r>
              <a:rPr sz="3600" spc="-20" dirty="0">
                <a:solidFill>
                  <a:srgbClr val="FFFFFF"/>
                </a:solidFill>
                <a:latin typeface="Verdana"/>
                <a:cs typeface="Verdana"/>
              </a:rPr>
              <a:t>r</a:t>
            </a:r>
            <a:r>
              <a:rPr sz="3600" spc="75" dirty="0">
                <a:solidFill>
                  <a:srgbClr val="FFFFFF"/>
                </a:solidFill>
                <a:latin typeface="Verdana"/>
                <a:cs typeface="Verdana"/>
              </a:rPr>
              <a:t>i</a:t>
            </a:r>
            <a:r>
              <a:rPr sz="3600" spc="-210" dirty="0">
                <a:solidFill>
                  <a:srgbClr val="FFFFFF"/>
                </a:solidFill>
                <a:latin typeface="Verdana"/>
                <a:cs typeface="Verdana"/>
              </a:rPr>
              <a:t>m</a:t>
            </a:r>
            <a:r>
              <a:rPr sz="3600" spc="254" dirty="0">
                <a:solidFill>
                  <a:srgbClr val="FFFFFF"/>
                </a:solidFill>
                <a:latin typeface="Verdana"/>
                <a:cs typeface="Verdana"/>
              </a:rPr>
              <a:t>a</a:t>
            </a:r>
            <a:r>
              <a:rPr sz="3600" spc="-20" dirty="0">
                <a:solidFill>
                  <a:srgbClr val="FFFFFF"/>
                </a:solidFill>
                <a:latin typeface="Verdana"/>
                <a:cs typeface="Verdana"/>
              </a:rPr>
              <a:t>r</a:t>
            </a:r>
            <a:r>
              <a:rPr sz="3600" spc="80" dirty="0">
                <a:solidFill>
                  <a:srgbClr val="FFFFFF"/>
                </a:solidFill>
                <a:latin typeface="Verdana"/>
                <a:cs typeface="Verdana"/>
              </a:rPr>
              <a:t>y</a:t>
            </a:r>
            <a:r>
              <a:rPr sz="3600" spc="-540" dirty="0">
                <a:solidFill>
                  <a:srgbClr val="FFFFFF"/>
                </a:solidFill>
                <a:latin typeface="Verdana"/>
                <a:cs typeface="Verdana"/>
              </a:rPr>
              <a:t> </a:t>
            </a:r>
            <a:r>
              <a:rPr sz="3600" spc="-240" dirty="0">
                <a:solidFill>
                  <a:srgbClr val="FFFFFF"/>
                </a:solidFill>
                <a:latin typeface="Verdana"/>
                <a:cs typeface="Verdana"/>
              </a:rPr>
              <a:t>S</a:t>
            </a:r>
            <a:r>
              <a:rPr sz="3600" spc="135" dirty="0">
                <a:solidFill>
                  <a:srgbClr val="FFFFFF"/>
                </a:solidFill>
                <a:latin typeface="Verdana"/>
                <a:cs typeface="Verdana"/>
              </a:rPr>
              <a:t>c</a:t>
            </a:r>
            <a:r>
              <a:rPr sz="3600" spc="-25" dirty="0">
                <a:solidFill>
                  <a:srgbClr val="FFFFFF"/>
                </a:solidFill>
                <a:latin typeface="Verdana"/>
                <a:cs typeface="Verdana"/>
              </a:rPr>
              <a:t>h</a:t>
            </a:r>
            <a:r>
              <a:rPr sz="3600" spc="130" dirty="0">
                <a:solidFill>
                  <a:srgbClr val="FFFFFF"/>
                </a:solidFill>
                <a:latin typeface="Verdana"/>
                <a:cs typeface="Verdana"/>
              </a:rPr>
              <a:t>oo</a:t>
            </a:r>
            <a:r>
              <a:rPr sz="3600" spc="75" dirty="0">
                <a:solidFill>
                  <a:srgbClr val="FFFFFF"/>
                </a:solidFill>
                <a:latin typeface="Verdana"/>
                <a:cs typeface="Verdana"/>
              </a:rPr>
              <a:t>l</a:t>
            </a:r>
            <a:endParaRPr sz="3600" dirty="0">
              <a:latin typeface="Verdana"/>
              <a:cs typeface="Verdana"/>
            </a:endParaRPr>
          </a:p>
          <a:p>
            <a:pPr marL="1537970">
              <a:lnSpc>
                <a:spcPct val="100000"/>
              </a:lnSpc>
              <a:spcBef>
                <a:spcPts val="680"/>
              </a:spcBef>
            </a:pPr>
            <a:r>
              <a:rPr sz="1400" b="1" i="1" spc="60" dirty="0">
                <a:solidFill>
                  <a:srgbClr val="FFFFFF"/>
                </a:solidFill>
                <a:latin typeface="Arial"/>
                <a:cs typeface="Arial"/>
              </a:rPr>
              <a:t>W</a:t>
            </a:r>
            <a:r>
              <a:rPr sz="1400" b="1" i="1" spc="5" dirty="0">
                <a:solidFill>
                  <a:srgbClr val="FFFFFF"/>
                </a:solidFill>
                <a:latin typeface="Arial"/>
                <a:cs typeface="Arial"/>
              </a:rPr>
              <a:t>h</a:t>
            </a:r>
            <a:r>
              <a:rPr sz="1400" b="1" i="1" spc="75" dirty="0">
                <a:solidFill>
                  <a:srgbClr val="FFFFFF"/>
                </a:solidFill>
                <a:latin typeface="Arial"/>
                <a:cs typeface="Arial"/>
              </a:rPr>
              <a:t>e</a:t>
            </a:r>
            <a:r>
              <a:rPr sz="1400" b="1" i="1" dirty="0">
                <a:solidFill>
                  <a:srgbClr val="FFFFFF"/>
                </a:solidFill>
                <a:latin typeface="Arial"/>
                <a:cs typeface="Arial"/>
              </a:rPr>
              <a:t>r</a:t>
            </a:r>
            <a:r>
              <a:rPr sz="1400" b="1" i="1" spc="75" dirty="0">
                <a:solidFill>
                  <a:srgbClr val="FFFFFF"/>
                </a:solidFill>
                <a:latin typeface="Arial"/>
                <a:cs typeface="Arial"/>
              </a:rPr>
              <a:t>e</a:t>
            </a:r>
            <a:r>
              <a:rPr sz="1400" b="1" i="1" spc="-55" dirty="0">
                <a:solidFill>
                  <a:srgbClr val="FFFFFF"/>
                </a:solidFill>
                <a:latin typeface="Arial"/>
                <a:cs typeface="Arial"/>
              </a:rPr>
              <a:t> </a:t>
            </a:r>
            <a:r>
              <a:rPr sz="1400" b="1" i="1" spc="5" dirty="0">
                <a:solidFill>
                  <a:srgbClr val="FFFFFF"/>
                </a:solidFill>
                <a:latin typeface="Arial"/>
                <a:cs typeface="Arial"/>
              </a:rPr>
              <a:t>l</a:t>
            </a:r>
            <a:r>
              <a:rPr sz="1400" b="1" i="1" spc="75" dirty="0">
                <a:solidFill>
                  <a:srgbClr val="FFFFFF"/>
                </a:solidFill>
                <a:latin typeface="Arial"/>
                <a:cs typeface="Arial"/>
              </a:rPr>
              <a:t>e</a:t>
            </a:r>
            <a:r>
              <a:rPr sz="1400" b="1" i="1" spc="145" dirty="0">
                <a:solidFill>
                  <a:srgbClr val="FFFFFF"/>
                </a:solidFill>
                <a:latin typeface="Arial"/>
                <a:cs typeface="Arial"/>
              </a:rPr>
              <a:t>a</a:t>
            </a:r>
            <a:r>
              <a:rPr sz="1400" b="1" i="1" spc="15" dirty="0">
                <a:solidFill>
                  <a:srgbClr val="FFFFFF"/>
                </a:solidFill>
                <a:latin typeface="Arial"/>
                <a:cs typeface="Arial"/>
              </a:rPr>
              <a:t>r</a:t>
            </a:r>
            <a:r>
              <a:rPr sz="1400" b="1" i="1" spc="5" dirty="0">
                <a:solidFill>
                  <a:srgbClr val="FFFFFF"/>
                </a:solidFill>
                <a:latin typeface="Arial"/>
                <a:cs typeface="Arial"/>
              </a:rPr>
              <a:t>nin</a:t>
            </a:r>
            <a:r>
              <a:rPr sz="1400" b="1" i="1" spc="60" dirty="0">
                <a:solidFill>
                  <a:srgbClr val="FFFFFF"/>
                </a:solidFill>
                <a:latin typeface="Arial"/>
                <a:cs typeface="Arial"/>
              </a:rPr>
              <a:t>g</a:t>
            </a:r>
            <a:r>
              <a:rPr sz="1400" b="1" i="1" spc="-55" dirty="0">
                <a:solidFill>
                  <a:srgbClr val="FFFFFF"/>
                </a:solidFill>
                <a:latin typeface="Arial"/>
                <a:cs typeface="Arial"/>
              </a:rPr>
              <a:t> </a:t>
            </a:r>
            <a:r>
              <a:rPr sz="1400" b="1" i="1" spc="5" dirty="0">
                <a:solidFill>
                  <a:srgbClr val="FFFFFF"/>
                </a:solidFill>
                <a:latin typeface="Arial"/>
                <a:cs typeface="Arial"/>
              </a:rPr>
              <a:t>i</a:t>
            </a:r>
            <a:r>
              <a:rPr sz="1400" b="1" i="1" spc="-120" dirty="0">
                <a:solidFill>
                  <a:srgbClr val="FFFFFF"/>
                </a:solidFill>
                <a:latin typeface="Arial"/>
                <a:cs typeface="Arial"/>
              </a:rPr>
              <a:t>s</a:t>
            </a:r>
            <a:r>
              <a:rPr sz="1400" b="1" i="1" spc="-55" dirty="0">
                <a:solidFill>
                  <a:srgbClr val="FFFFFF"/>
                </a:solidFill>
                <a:latin typeface="Arial"/>
                <a:cs typeface="Arial"/>
              </a:rPr>
              <a:t> </a:t>
            </a:r>
            <a:r>
              <a:rPr sz="1400" b="1" i="1" spc="90" dirty="0">
                <a:solidFill>
                  <a:srgbClr val="FFFFFF"/>
                </a:solidFill>
                <a:latin typeface="Arial"/>
                <a:cs typeface="Arial"/>
              </a:rPr>
              <a:t>f</a:t>
            </a:r>
            <a:r>
              <a:rPr sz="1400" b="1" i="1" spc="5" dirty="0">
                <a:solidFill>
                  <a:srgbClr val="FFFFFF"/>
                </a:solidFill>
                <a:latin typeface="Arial"/>
                <a:cs typeface="Arial"/>
              </a:rPr>
              <a:t>un</a:t>
            </a:r>
            <a:r>
              <a:rPr sz="1400" b="1" i="1" spc="-55" dirty="0">
                <a:solidFill>
                  <a:srgbClr val="FFFFFF"/>
                </a:solidFill>
                <a:latin typeface="Arial"/>
                <a:cs typeface="Arial"/>
              </a:rPr>
              <a:t>!</a:t>
            </a:r>
            <a:endParaRPr sz="1400" dirty="0">
              <a:latin typeface="Arial"/>
              <a:cs typeface="Arial"/>
            </a:endParaRPr>
          </a:p>
        </p:txBody>
      </p:sp>
      <p:sp>
        <p:nvSpPr>
          <p:cNvPr id="14" name="AutoShape 2" descr="High Quality Swirl Line Cliparts For Free! PNG Transparent Background, Free  Download #17467 - FreeIconsPNG"/>
          <p:cNvSpPr>
            <a:spLocks noChangeAspect="1" noChangeArrowheads="1"/>
          </p:cNvSpPr>
          <p:nvPr/>
        </p:nvSpPr>
        <p:spPr bwMode="auto">
          <a:xfrm>
            <a:off x="408894" y="43126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4" descr="High Quality Swirl Line Cliparts For Free! PNG Transparent Background, Free  Download #17467 - FreeIconsPNG"/>
          <p:cNvSpPr>
            <a:spLocks noChangeAspect="1" noChangeArrowheads="1"/>
          </p:cNvSpPr>
          <p:nvPr/>
        </p:nvSpPr>
        <p:spPr bwMode="auto">
          <a:xfrm>
            <a:off x="-1098550" y="36181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igh Quality Swirl Line Cliparts For Free! PNG Transparent Background, Free  Download #17467 - FreeIconsPNG"/>
          <p:cNvSpPr>
            <a:spLocks noChangeAspect="1" noChangeArrowheads="1"/>
          </p:cNvSpPr>
          <p:nvPr/>
        </p:nvSpPr>
        <p:spPr bwMode="auto">
          <a:xfrm>
            <a:off x="-1098550" y="38226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object 9"/>
          <p:cNvPicPr/>
          <p:nvPr/>
        </p:nvPicPr>
        <p:blipFill rotWithShape="1">
          <a:blip r:embed="rId4" cstate="print"/>
          <a:srcRect b="19872"/>
          <a:stretch/>
        </p:blipFill>
        <p:spPr>
          <a:xfrm>
            <a:off x="1" y="8775700"/>
            <a:ext cx="7586036" cy="1850531"/>
          </a:xfrm>
          <a:prstGeom prst="rect">
            <a:avLst/>
          </a:prstGeom>
          <a:solidFill>
            <a:schemeClr val="bg1"/>
          </a:solidFill>
        </p:spPr>
      </p:pic>
      <p:sp>
        <p:nvSpPr>
          <p:cNvPr id="23" name="object 25"/>
          <p:cNvSpPr txBox="1">
            <a:spLocks/>
          </p:cNvSpPr>
          <p:nvPr/>
        </p:nvSpPr>
        <p:spPr>
          <a:xfrm>
            <a:off x="4809751" y="9082494"/>
            <a:ext cx="2590800" cy="1141338"/>
          </a:xfrm>
          <a:prstGeom prst="rect">
            <a:avLst/>
          </a:prstGeom>
        </p:spPr>
        <p:txBody>
          <a:bodyPr vert="horz" wrap="square" lIns="0" tIns="12700" rIns="0" bIns="0" rtlCol="0">
            <a:spAutoFit/>
          </a:bodyPr>
          <a:lstStyle>
            <a:lvl1pPr>
              <a:defRPr sz="6100" b="0" i="0">
                <a:solidFill>
                  <a:schemeClr val="bg1"/>
                </a:solidFill>
                <a:latin typeface="Verdana"/>
                <a:ea typeface="+mj-ea"/>
                <a:cs typeface="Verdana"/>
              </a:defRPr>
            </a:lvl1pPr>
          </a:lstStyle>
          <a:p>
            <a:pPr marL="12700">
              <a:spcBef>
                <a:spcPts val="100"/>
              </a:spcBef>
            </a:pPr>
            <a:r>
              <a:rPr lang="en-GB" sz="1400" b="1" kern="0" spc="-40" dirty="0"/>
              <a:t>Warrington Road</a:t>
            </a:r>
          </a:p>
          <a:p>
            <a:pPr marL="12700">
              <a:spcBef>
                <a:spcPts val="100"/>
              </a:spcBef>
            </a:pPr>
            <a:r>
              <a:rPr lang="en-GB" sz="1400" b="1" kern="0" spc="-40" dirty="0"/>
              <a:t>Culcheth</a:t>
            </a:r>
          </a:p>
          <a:p>
            <a:pPr marL="12700">
              <a:spcBef>
                <a:spcPts val="100"/>
              </a:spcBef>
            </a:pPr>
            <a:r>
              <a:rPr lang="en-GB" sz="1400" b="1" kern="0" spc="-40" dirty="0"/>
              <a:t>Warrington</a:t>
            </a:r>
          </a:p>
          <a:p>
            <a:pPr marL="12700">
              <a:spcBef>
                <a:spcPts val="100"/>
              </a:spcBef>
            </a:pPr>
            <a:r>
              <a:rPr lang="en-GB" sz="1400" b="1" kern="0" spc="-40"/>
              <a:t>WA3 5HH</a:t>
            </a:r>
            <a:endParaRPr lang="en-GB" sz="1400" b="1" kern="0" spc="-40" dirty="0"/>
          </a:p>
          <a:p>
            <a:pPr marL="12700">
              <a:spcBef>
                <a:spcPts val="100"/>
              </a:spcBef>
            </a:pPr>
            <a:r>
              <a:rPr lang="en-GB" sz="1400" b="1" kern="0" spc="-40" dirty="0"/>
              <a:t>Headteacher: Mrs Dodd</a:t>
            </a:r>
            <a:endParaRPr lang="en-GB" sz="1400" b="1" kern="0" spc="-75" dirty="0"/>
          </a:p>
        </p:txBody>
      </p:sp>
      <p:sp>
        <p:nvSpPr>
          <p:cNvPr id="17" name="TextBox 16"/>
          <p:cNvSpPr txBox="1"/>
          <p:nvPr/>
        </p:nvSpPr>
        <p:spPr>
          <a:xfrm>
            <a:off x="882650" y="3129488"/>
            <a:ext cx="5960156" cy="5693866"/>
          </a:xfrm>
          <a:prstGeom prst="rect">
            <a:avLst/>
          </a:prstGeom>
          <a:noFill/>
          <a:effectLst>
            <a:softEdge rad="1054100"/>
          </a:effectLst>
        </p:spPr>
        <p:txBody>
          <a:bodyPr wrap="square" rtlCol="0">
            <a:spAutoFit/>
          </a:bodyPr>
          <a:lstStyle/>
          <a:p>
            <a:r>
              <a:rPr lang="en-GB" sz="1300" spc="-5" dirty="0">
                <a:latin typeface="Verdana" panose="020B0604030504040204" pitchFamily="34" charset="0"/>
                <a:ea typeface="Verdana" panose="020B0604030504040204" pitchFamily="34" charset="0"/>
                <a:cs typeface="Trebuchet MS"/>
              </a:rPr>
              <a:t>Dear Parents/Carers,</a:t>
            </a:r>
            <a:endParaRPr lang="en-GB" sz="1300" dirty="0">
              <a:latin typeface="Verdana" panose="020B0604030504040204" pitchFamily="34" charset="0"/>
              <a:ea typeface="Verdana" panose="020B0604030504040204" pitchFamily="34" charset="0"/>
              <a:cs typeface="Trebuchet MS"/>
            </a:endParaRPr>
          </a:p>
          <a:p>
            <a:endParaRPr lang="en-GB" sz="1300" spc="80" dirty="0">
              <a:latin typeface="Verdana" panose="020B0604030504040204" pitchFamily="34" charset="0"/>
              <a:ea typeface="Verdana" panose="020B0604030504040204" pitchFamily="34" charset="0"/>
              <a:cs typeface="Trebuchet MS"/>
            </a:endParaRPr>
          </a:p>
          <a:p>
            <a:r>
              <a:rPr lang="en-GB" sz="1300" dirty="0">
                <a:latin typeface="Verdana" panose="020B0604030504040204" pitchFamily="34" charset="0"/>
                <a:ea typeface="Verdana" panose="020B0604030504040204" pitchFamily="34" charset="0"/>
              </a:rPr>
              <a:t>On behalf of all of our children, staff and Governors, I would like to offer you a very warm welcome to Culcheth Primary School.</a:t>
            </a:r>
          </a:p>
          <a:p>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We are extremely proud of our school and were delighted to win the Warrington School of the Year award in 2019 and Head teacher of the Year in 2018.</a:t>
            </a:r>
          </a:p>
          <a:p>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Our most recent Ofsted report stated that ‘The school has a very engaging curriculum. As a result, pupils have highly positive attitudes towards learning. They are extremely motivated, focused and attentive in class’. </a:t>
            </a:r>
            <a:endParaRPr lang="en-GB" sz="1300" b="1" dirty="0">
              <a:latin typeface="Verdana" panose="020B0604030504040204" pitchFamily="34" charset="0"/>
              <a:ea typeface="Verdana" panose="020B0604030504040204" pitchFamily="34" charset="0"/>
            </a:endParaRPr>
          </a:p>
          <a:p>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Although keeping children happy and safe is our primary focus, this does not diminish our drive for every pupil to achieve the highest attainment possible. Our curriculum has been developed to offer ambitious learning opportunities for all children, while supporting those children who may need extra help.</a:t>
            </a:r>
          </a:p>
          <a:p>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Our school motto is, ‘Where learning is fun’ and every lesson is planned with this in mind. We ensure that we inspire and motivate our children and instil a passion for learning and the self-confidence needed to carry them through life’s challenges.</a:t>
            </a:r>
          </a:p>
          <a:p>
            <a:endParaRPr lang="en-GB" sz="1300" dirty="0">
              <a:latin typeface="Verdana" panose="020B0604030504040204" pitchFamily="34" charset="0"/>
              <a:ea typeface="Verdana" panose="020B0604030504040204" pitchFamily="34" charset="0"/>
            </a:endParaRPr>
          </a:p>
          <a:p>
            <a:r>
              <a:rPr lang="en-GB" sz="1300" dirty="0">
                <a:latin typeface="Verdana" panose="020B0604030504040204" pitchFamily="34" charset="0"/>
                <a:ea typeface="Verdana" panose="020B0604030504040204" pitchFamily="34" charset="0"/>
              </a:rPr>
              <a:t>Mrs Dodd</a:t>
            </a:r>
            <a:endParaRPr lang="en-GB" sz="1300" spc="10" dirty="0">
              <a:latin typeface="Verdana" panose="020B0604030504040204" pitchFamily="34" charset="0"/>
              <a:ea typeface="Verdana" panose="020B0604030504040204" pitchFamily="34" charset="0"/>
              <a:cs typeface="Trebuchet MS"/>
            </a:endParaRPr>
          </a:p>
          <a:p>
            <a:pPr marR="421005">
              <a:lnSpc>
                <a:spcPct val="100000"/>
              </a:lnSpc>
            </a:pPr>
            <a:endParaRPr lang="en-GB" sz="1300" spc="10" dirty="0">
              <a:latin typeface="Trebuchet MS"/>
              <a:cs typeface="Trebuchet MS"/>
            </a:endParaRPr>
          </a:p>
          <a:p>
            <a:endParaRPr lang="en-GB" sz="1300" dirty="0"/>
          </a:p>
        </p:txBody>
      </p:sp>
      <p:pic>
        <p:nvPicPr>
          <p:cNvPr id="18" name="object 21"/>
          <p:cNvPicPr/>
          <p:nvPr/>
        </p:nvPicPr>
        <p:blipFill>
          <a:blip r:embed="rId5" cstate="print"/>
          <a:stretch>
            <a:fillRect/>
          </a:stretch>
        </p:blipFill>
        <p:spPr>
          <a:xfrm>
            <a:off x="778980" y="385872"/>
            <a:ext cx="1730461" cy="1771035"/>
          </a:xfrm>
          <a:prstGeom prst="rect">
            <a:avLst/>
          </a:prstGeom>
        </p:spPr>
      </p:pic>
      <p:cxnSp>
        <p:nvCxnSpPr>
          <p:cNvPr id="6" name="Straight Connector 5"/>
          <p:cNvCxnSpPr/>
          <p:nvPr/>
        </p:nvCxnSpPr>
        <p:spPr>
          <a:xfrm>
            <a:off x="-15661" y="2679700"/>
            <a:ext cx="7527711"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0" y="8547100"/>
            <a:ext cx="7556500" cy="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145" y="3251548"/>
            <a:ext cx="3795395" cy="5796696"/>
            <a:chOff x="0" y="3251548"/>
            <a:chExt cx="3795395" cy="5796696"/>
          </a:xfrm>
        </p:grpSpPr>
        <p:pic>
          <p:nvPicPr>
            <p:cNvPr id="4" name="object 4"/>
            <p:cNvPicPr/>
            <p:nvPr/>
          </p:nvPicPr>
          <p:blipFill>
            <a:blip r:embed="rId2" cstate="print"/>
            <a:stretch>
              <a:fillRect/>
            </a:stretch>
          </p:blipFill>
          <p:spPr>
            <a:xfrm>
              <a:off x="0" y="3251548"/>
              <a:ext cx="194398" cy="3479797"/>
            </a:xfrm>
            <a:prstGeom prst="rect">
              <a:avLst/>
            </a:prstGeom>
          </p:spPr>
        </p:pic>
        <p:sp>
          <p:nvSpPr>
            <p:cNvPr id="5" name="object 5"/>
            <p:cNvSpPr/>
            <p:nvPr/>
          </p:nvSpPr>
          <p:spPr>
            <a:xfrm>
              <a:off x="0" y="4882559"/>
              <a:ext cx="31115" cy="104775"/>
            </a:xfrm>
            <a:custGeom>
              <a:avLst/>
              <a:gdLst/>
              <a:ahLst/>
              <a:cxnLst/>
              <a:rect l="l" t="t" r="r" b="b"/>
              <a:pathLst>
                <a:path w="31115" h="104775">
                  <a:moveTo>
                    <a:pt x="0" y="0"/>
                  </a:moveTo>
                  <a:lnTo>
                    <a:pt x="31026" y="52053"/>
                  </a:lnTo>
                  <a:lnTo>
                    <a:pt x="0" y="104667"/>
                  </a:lnTo>
                </a:path>
              </a:pathLst>
            </a:custGeom>
            <a:ln w="101600">
              <a:solidFill>
                <a:srgbClr val="FFFFFF"/>
              </a:solidFill>
            </a:ln>
          </p:spPr>
          <p:txBody>
            <a:bodyPr wrap="square" lIns="0" tIns="0" rIns="0" bIns="0" rtlCol="0"/>
            <a:lstStyle/>
            <a:p>
              <a:endParaRPr/>
            </a:p>
          </p:txBody>
        </p:sp>
        <p:sp>
          <p:nvSpPr>
            <p:cNvPr id="8" name="object 8"/>
            <p:cNvSpPr/>
            <p:nvPr/>
          </p:nvSpPr>
          <p:spPr>
            <a:xfrm>
              <a:off x="0" y="5123944"/>
              <a:ext cx="3795395" cy="3924300"/>
            </a:xfrm>
            <a:custGeom>
              <a:avLst/>
              <a:gdLst/>
              <a:ahLst/>
              <a:cxnLst/>
              <a:rect l="l" t="t" r="r" b="b"/>
              <a:pathLst>
                <a:path w="3795395" h="3924300">
                  <a:moveTo>
                    <a:pt x="332981" y="0"/>
                  </a:moveTo>
                  <a:lnTo>
                    <a:pt x="2628012" y="0"/>
                  </a:lnTo>
                  <a:lnTo>
                    <a:pt x="3795306" y="1958403"/>
                  </a:lnTo>
                  <a:lnTo>
                    <a:pt x="2636266" y="3923919"/>
                  </a:lnTo>
                  <a:lnTo>
                    <a:pt x="326922" y="3923919"/>
                  </a:lnTo>
                  <a:lnTo>
                    <a:pt x="0" y="3367421"/>
                  </a:lnTo>
                </a:path>
                <a:path w="3795395" h="3924300">
                  <a:moveTo>
                    <a:pt x="0" y="561812"/>
                  </a:moveTo>
                  <a:lnTo>
                    <a:pt x="332981" y="0"/>
                  </a:lnTo>
                </a:path>
              </a:pathLst>
            </a:custGeom>
            <a:ln w="101600">
              <a:solidFill>
                <a:srgbClr val="FFFFFF"/>
              </a:solidFill>
            </a:ln>
          </p:spPr>
          <p:txBody>
            <a:bodyPr wrap="square" lIns="0" tIns="0" rIns="0" bIns="0" rtlCol="0"/>
            <a:lstStyle/>
            <a:p>
              <a:endParaRPr/>
            </a:p>
          </p:txBody>
        </p:sp>
      </p:grpSp>
      <p:sp>
        <p:nvSpPr>
          <p:cNvPr id="9" name="object 9"/>
          <p:cNvSpPr txBox="1"/>
          <p:nvPr/>
        </p:nvSpPr>
        <p:spPr>
          <a:xfrm>
            <a:off x="3938967" y="114177"/>
            <a:ext cx="3252470" cy="2569845"/>
          </a:xfrm>
          <a:prstGeom prst="rect">
            <a:avLst/>
          </a:prstGeom>
        </p:spPr>
        <p:txBody>
          <a:bodyPr vert="horz" wrap="square" lIns="0" tIns="133985" rIns="0" bIns="0" rtlCol="0">
            <a:spAutoFit/>
          </a:bodyPr>
          <a:lstStyle/>
          <a:p>
            <a:pPr marL="12700">
              <a:lnSpc>
                <a:spcPct val="100000"/>
              </a:lnSpc>
              <a:spcBef>
                <a:spcPts val="1055"/>
              </a:spcBef>
            </a:pPr>
            <a:r>
              <a:rPr sz="1800" spc="-75" dirty="0">
                <a:solidFill>
                  <a:srgbClr val="CA262D"/>
                </a:solidFill>
                <a:latin typeface="Verdana"/>
                <a:cs typeface="Verdana"/>
              </a:rPr>
              <a:t>Governors</a:t>
            </a:r>
            <a:endParaRPr sz="1800" dirty="0">
              <a:latin typeface="Verdana"/>
              <a:cs typeface="Verdana"/>
            </a:endParaRPr>
          </a:p>
          <a:p>
            <a:pPr marL="12700" marR="5080">
              <a:lnSpc>
                <a:spcPct val="100000"/>
              </a:lnSpc>
              <a:spcBef>
                <a:spcPts val="535"/>
              </a:spcBef>
            </a:pPr>
            <a:r>
              <a:rPr sz="1000" spc="15" dirty="0">
                <a:solidFill>
                  <a:srgbClr val="272526"/>
                </a:solidFill>
                <a:latin typeface="Trebuchet MS"/>
                <a:cs typeface="Trebuchet MS"/>
              </a:rPr>
              <a:t>Governors</a:t>
            </a:r>
            <a:r>
              <a:rPr sz="1000" spc="-30" dirty="0">
                <a:solidFill>
                  <a:srgbClr val="272526"/>
                </a:solidFill>
                <a:latin typeface="Trebuchet MS"/>
                <a:cs typeface="Trebuchet MS"/>
              </a:rPr>
              <a:t> </a:t>
            </a:r>
            <a:r>
              <a:rPr sz="1000" dirty="0">
                <a:solidFill>
                  <a:srgbClr val="272526"/>
                </a:solidFill>
                <a:latin typeface="Trebuchet MS"/>
                <a:cs typeface="Trebuchet MS"/>
              </a:rPr>
              <a:t>are</a:t>
            </a:r>
            <a:r>
              <a:rPr sz="1000" spc="-30" dirty="0">
                <a:solidFill>
                  <a:srgbClr val="272526"/>
                </a:solidFill>
                <a:latin typeface="Trebuchet MS"/>
                <a:cs typeface="Trebuchet MS"/>
              </a:rPr>
              <a:t> </a:t>
            </a:r>
            <a:r>
              <a:rPr sz="1000" spc="-10" dirty="0">
                <a:solidFill>
                  <a:srgbClr val="272526"/>
                </a:solidFill>
                <a:latin typeface="Trebuchet MS"/>
                <a:cs typeface="Trebuchet MS"/>
              </a:rPr>
              <a:t>similar</a:t>
            </a:r>
            <a:r>
              <a:rPr sz="1000" spc="-25" dirty="0">
                <a:solidFill>
                  <a:srgbClr val="272526"/>
                </a:solidFill>
                <a:latin typeface="Trebuchet MS"/>
                <a:cs typeface="Trebuchet MS"/>
              </a:rPr>
              <a:t> </a:t>
            </a:r>
            <a:r>
              <a:rPr sz="1000" spc="25" dirty="0">
                <a:solidFill>
                  <a:srgbClr val="272526"/>
                </a:solidFill>
                <a:latin typeface="Trebuchet MS"/>
                <a:cs typeface="Trebuchet MS"/>
              </a:rPr>
              <a:t>to</a:t>
            </a:r>
            <a:r>
              <a:rPr sz="1000" spc="-30"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25" dirty="0">
                <a:solidFill>
                  <a:srgbClr val="272526"/>
                </a:solidFill>
                <a:latin typeface="Trebuchet MS"/>
                <a:cs typeface="Trebuchet MS"/>
              </a:rPr>
              <a:t>Board</a:t>
            </a:r>
            <a:r>
              <a:rPr sz="1000" spc="-30" dirty="0">
                <a:solidFill>
                  <a:srgbClr val="272526"/>
                </a:solidFill>
                <a:latin typeface="Trebuchet MS"/>
                <a:cs typeface="Trebuchet MS"/>
              </a:rPr>
              <a:t> </a:t>
            </a:r>
            <a:r>
              <a:rPr sz="1000" spc="35" dirty="0">
                <a:solidFill>
                  <a:srgbClr val="272526"/>
                </a:solidFill>
                <a:latin typeface="Trebuchet MS"/>
                <a:cs typeface="Trebuchet MS"/>
              </a:rPr>
              <a:t>of</a:t>
            </a:r>
            <a:r>
              <a:rPr sz="1000" spc="-25" dirty="0">
                <a:solidFill>
                  <a:srgbClr val="272526"/>
                </a:solidFill>
                <a:latin typeface="Trebuchet MS"/>
                <a:cs typeface="Trebuchet MS"/>
              </a:rPr>
              <a:t> </a:t>
            </a:r>
            <a:r>
              <a:rPr sz="1000" spc="-5" dirty="0">
                <a:solidFill>
                  <a:srgbClr val="272526"/>
                </a:solidFill>
                <a:latin typeface="Trebuchet MS"/>
                <a:cs typeface="Trebuchet MS"/>
              </a:rPr>
              <a:t>Directors</a:t>
            </a:r>
            <a:r>
              <a:rPr sz="1000" spc="-30" dirty="0">
                <a:solidFill>
                  <a:srgbClr val="272526"/>
                </a:solidFill>
                <a:latin typeface="Trebuchet MS"/>
                <a:cs typeface="Trebuchet MS"/>
              </a:rPr>
              <a:t> </a:t>
            </a:r>
            <a:r>
              <a:rPr sz="1000" spc="65" dirty="0">
                <a:solidFill>
                  <a:srgbClr val="272526"/>
                </a:solidFill>
                <a:latin typeface="Trebuchet MS"/>
                <a:cs typeface="Trebuchet MS"/>
              </a:rPr>
              <a:t>who</a:t>
            </a:r>
            <a:r>
              <a:rPr sz="1000" spc="-25" dirty="0">
                <a:solidFill>
                  <a:srgbClr val="272526"/>
                </a:solidFill>
                <a:latin typeface="Trebuchet MS"/>
                <a:cs typeface="Trebuchet MS"/>
              </a:rPr>
              <a:t> </a:t>
            </a:r>
            <a:r>
              <a:rPr sz="1000" spc="25" dirty="0">
                <a:solidFill>
                  <a:srgbClr val="272526"/>
                </a:solidFill>
                <a:latin typeface="Trebuchet MS"/>
                <a:cs typeface="Trebuchet MS"/>
              </a:rPr>
              <a:t>make </a:t>
            </a:r>
            <a:r>
              <a:rPr sz="1000" spc="-285" dirty="0">
                <a:solidFill>
                  <a:srgbClr val="272526"/>
                </a:solidFill>
                <a:latin typeface="Trebuchet MS"/>
                <a:cs typeface="Trebuchet MS"/>
              </a:rPr>
              <a:t> </a:t>
            </a:r>
            <a:r>
              <a:rPr sz="1000" spc="-5" dirty="0">
                <a:solidFill>
                  <a:srgbClr val="272526"/>
                </a:solidFill>
                <a:latin typeface="Trebuchet MS"/>
                <a:cs typeface="Trebuchet MS"/>
              </a:rPr>
              <a:t>decisions </a:t>
            </a:r>
            <a:r>
              <a:rPr sz="1000" spc="30" dirty="0">
                <a:solidFill>
                  <a:srgbClr val="272526"/>
                </a:solidFill>
                <a:latin typeface="Trebuchet MS"/>
                <a:cs typeface="Trebuchet MS"/>
              </a:rPr>
              <a:t>about </a:t>
            </a:r>
            <a:r>
              <a:rPr sz="1000" spc="10" dirty="0">
                <a:solidFill>
                  <a:srgbClr val="272526"/>
                </a:solidFill>
                <a:latin typeface="Trebuchet MS"/>
                <a:cs typeface="Trebuchet MS"/>
              </a:rPr>
              <a:t>future </a:t>
            </a:r>
            <a:r>
              <a:rPr sz="1000" spc="-10" dirty="0">
                <a:solidFill>
                  <a:srgbClr val="272526"/>
                </a:solidFill>
                <a:latin typeface="Trebuchet MS"/>
                <a:cs typeface="Trebuchet MS"/>
              </a:rPr>
              <a:t>strategic </a:t>
            </a:r>
            <a:r>
              <a:rPr sz="1000" dirty="0">
                <a:solidFill>
                  <a:srgbClr val="272526"/>
                </a:solidFill>
                <a:latin typeface="Trebuchet MS"/>
                <a:cs typeface="Trebuchet MS"/>
              </a:rPr>
              <a:t>direction </a:t>
            </a:r>
            <a:r>
              <a:rPr sz="1000" spc="35" dirty="0">
                <a:solidFill>
                  <a:srgbClr val="272526"/>
                </a:solidFill>
                <a:latin typeface="Trebuchet MS"/>
                <a:cs typeface="Trebuchet MS"/>
              </a:rPr>
              <a:t>and </a:t>
            </a:r>
            <a:r>
              <a:rPr sz="1000" spc="30" dirty="0">
                <a:solidFill>
                  <a:srgbClr val="272526"/>
                </a:solidFill>
                <a:latin typeface="Trebuchet MS"/>
                <a:cs typeface="Trebuchet MS"/>
              </a:rPr>
              <a:t>hold </a:t>
            </a:r>
            <a:r>
              <a:rPr sz="1000" spc="10" dirty="0">
                <a:solidFill>
                  <a:srgbClr val="272526"/>
                </a:solidFill>
                <a:latin typeface="Trebuchet MS"/>
                <a:cs typeface="Trebuchet MS"/>
              </a:rPr>
              <a:t>the </a:t>
            </a:r>
            <a:r>
              <a:rPr sz="1000" spc="15" dirty="0">
                <a:solidFill>
                  <a:srgbClr val="272526"/>
                </a:solidFill>
                <a:latin typeface="Trebuchet MS"/>
                <a:cs typeface="Trebuchet MS"/>
              </a:rPr>
              <a:t> </a:t>
            </a:r>
            <a:r>
              <a:rPr sz="1000" spc="5" dirty="0">
                <a:solidFill>
                  <a:srgbClr val="272526"/>
                </a:solidFill>
                <a:latin typeface="Trebuchet MS"/>
                <a:cs typeface="Trebuchet MS"/>
              </a:rPr>
              <a:t>school</a:t>
            </a:r>
            <a:r>
              <a:rPr sz="1000" spc="-30" dirty="0">
                <a:solidFill>
                  <a:srgbClr val="272526"/>
                </a:solidFill>
                <a:latin typeface="Trebuchet MS"/>
                <a:cs typeface="Trebuchet MS"/>
              </a:rPr>
              <a:t> </a:t>
            </a:r>
            <a:r>
              <a:rPr sz="1000" spc="-5" dirty="0">
                <a:solidFill>
                  <a:srgbClr val="272526"/>
                </a:solidFill>
                <a:latin typeface="Trebuchet MS"/>
                <a:cs typeface="Trebuchet MS"/>
              </a:rPr>
              <a:t>leaders</a:t>
            </a:r>
            <a:r>
              <a:rPr sz="1000" spc="-30" dirty="0">
                <a:solidFill>
                  <a:srgbClr val="272526"/>
                </a:solidFill>
                <a:latin typeface="Trebuchet MS"/>
                <a:cs typeface="Trebuchet MS"/>
              </a:rPr>
              <a:t> </a:t>
            </a:r>
            <a:r>
              <a:rPr sz="1000" spc="25" dirty="0">
                <a:solidFill>
                  <a:srgbClr val="272526"/>
                </a:solidFill>
                <a:latin typeface="Trebuchet MS"/>
                <a:cs typeface="Trebuchet MS"/>
              </a:rPr>
              <a:t>to</a:t>
            </a:r>
            <a:r>
              <a:rPr sz="1000" spc="-30" dirty="0">
                <a:solidFill>
                  <a:srgbClr val="272526"/>
                </a:solidFill>
                <a:latin typeface="Trebuchet MS"/>
                <a:cs typeface="Trebuchet MS"/>
              </a:rPr>
              <a:t> </a:t>
            </a:r>
            <a:r>
              <a:rPr sz="1000" dirty="0">
                <a:solidFill>
                  <a:srgbClr val="272526"/>
                </a:solidFill>
                <a:latin typeface="Trebuchet MS"/>
                <a:cs typeface="Trebuchet MS"/>
              </a:rPr>
              <a:t>account</a:t>
            </a:r>
            <a:r>
              <a:rPr sz="1000" spc="-25" dirty="0">
                <a:solidFill>
                  <a:srgbClr val="272526"/>
                </a:solidFill>
                <a:latin typeface="Trebuchet MS"/>
                <a:cs typeface="Trebuchet MS"/>
              </a:rPr>
              <a:t> </a:t>
            </a:r>
            <a:r>
              <a:rPr sz="1000" spc="-5" dirty="0">
                <a:solidFill>
                  <a:srgbClr val="272526"/>
                </a:solidFill>
                <a:latin typeface="Trebuchet MS"/>
                <a:cs typeface="Trebuchet MS"/>
              </a:rPr>
              <a:t>re</a:t>
            </a:r>
            <a:r>
              <a:rPr sz="1000" spc="-30" dirty="0">
                <a:solidFill>
                  <a:srgbClr val="272526"/>
                </a:solidFill>
                <a:latin typeface="Trebuchet MS"/>
                <a:cs typeface="Trebuchet MS"/>
              </a:rPr>
              <a:t> </a:t>
            </a:r>
            <a:r>
              <a:rPr sz="1000" spc="5" dirty="0">
                <a:solidFill>
                  <a:srgbClr val="272526"/>
                </a:solidFill>
                <a:latin typeface="Trebuchet MS"/>
                <a:cs typeface="Trebuchet MS"/>
              </a:rPr>
              <a:t>school</a:t>
            </a:r>
            <a:r>
              <a:rPr sz="1000" spc="-30" dirty="0">
                <a:solidFill>
                  <a:srgbClr val="272526"/>
                </a:solidFill>
                <a:latin typeface="Trebuchet MS"/>
                <a:cs typeface="Trebuchet MS"/>
              </a:rPr>
              <a:t> </a:t>
            </a:r>
            <a:r>
              <a:rPr sz="1000" dirty="0">
                <a:solidFill>
                  <a:srgbClr val="272526"/>
                </a:solidFill>
                <a:latin typeface="Trebuchet MS"/>
                <a:cs typeface="Trebuchet MS"/>
              </a:rPr>
              <a:t>performance.</a:t>
            </a:r>
            <a:endParaRPr sz="1000" dirty="0">
              <a:latin typeface="Trebuchet MS"/>
              <a:cs typeface="Trebuchet MS"/>
            </a:endParaRPr>
          </a:p>
          <a:p>
            <a:pPr marL="12700" marR="52069">
              <a:lnSpc>
                <a:spcPct val="100000"/>
              </a:lnSpc>
              <a:spcBef>
                <a:spcPts val="280"/>
              </a:spcBef>
            </a:pPr>
            <a:r>
              <a:rPr sz="1000" dirty="0">
                <a:solidFill>
                  <a:srgbClr val="272526"/>
                </a:solidFill>
                <a:latin typeface="Trebuchet MS"/>
                <a:cs typeface="Trebuchet MS"/>
              </a:rPr>
              <a:t>They </a:t>
            </a:r>
            <a:r>
              <a:rPr sz="1000" spc="-5" dirty="0">
                <a:solidFill>
                  <a:srgbClr val="272526"/>
                </a:solidFill>
                <a:latin typeface="Trebuchet MS"/>
                <a:cs typeface="Trebuchet MS"/>
              </a:rPr>
              <a:t>decide </a:t>
            </a:r>
            <a:r>
              <a:rPr sz="1000" spc="65" dirty="0">
                <a:solidFill>
                  <a:srgbClr val="272526"/>
                </a:solidFill>
                <a:latin typeface="Trebuchet MS"/>
                <a:cs typeface="Trebuchet MS"/>
              </a:rPr>
              <a:t>how </a:t>
            </a:r>
            <a:r>
              <a:rPr sz="1000" spc="10" dirty="0">
                <a:solidFill>
                  <a:srgbClr val="272526"/>
                </a:solidFill>
                <a:latin typeface="Trebuchet MS"/>
                <a:cs typeface="Trebuchet MS"/>
              </a:rPr>
              <a:t>the </a:t>
            </a:r>
            <a:r>
              <a:rPr sz="1000" spc="5" dirty="0">
                <a:solidFill>
                  <a:srgbClr val="272526"/>
                </a:solidFill>
                <a:latin typeface="Trebuchet MS"/>
                <a:cs typeface="Trebuchet MS"/>
              </a:rPr>
              <a:t>school </a:t>
            </a:r>
            <a:r>
              <a:rPr sz="1000" spc="30" dirty="0">
                <a:solidFill>
                  <a:srgbClr val="272526"/>
                </a:solidFill>
                <a:latin typeface="Trebuchet MS"/>
                <a:cs typeface="Trebuchet MS"/>
              </a:rPr>
              <a:t>budget </a:t>
            </a:r>
            <a:r>
              <a:rPr sz="1000" spc="-20" dirty="0">
                <a:solidFill>
                  <a:srgbClr val="272526"/>
                </a:solidFill>
                <a:latin typeface="Trebuchet MS"/>
                <a:cs typeface="Trebuchet MS"/>
              </a:rPr>
              <a:t>is </a:t>
            </a:r>
            <a:r>
              <a:rPr sz="1000" spc="-10" dirty="0">
                <a:solidFill>
                  <a:srgbClr val="272526"/>
                </a:solidFill>
                <a:latin typeface="Trebuchet MS"/>
                <a:cs typeface="Trebuchet MS"/>
              </a:rPr>
              <a:t>spent; </a:t>
            </a:r>
            <a:r>
              <a:rPr sz="1000" dirty="0">
                <a:solidFill>
                  <a:srgbClr val="272526"/>
                </a:solidFill>
                <a:latin typeface="Trebuchet MS"/>
                <a:cs typeface="Trebuchet MS"/>
              </a:rPr>
              <a:t>interview </a:t>
            </a:r>
            <a:r>
              <a:rPr sz="1000" spc="-290" dirty="0">
                <a:solidFill>
                  <a:srgbClr val="272526"/>
                </a:solidFill>
                <a:latin typeface="Trebuchet MS"/>
                <a:cs typeface="Trebuchet MS"/>
              </a:rPr>
              <a:t> </a:t>
            </a:r>
            <a:r>
              <a:rPr sz="1000" spc="35" dirty="0">
                <a:solidFill>
                  <a:srgbClr val="272526"/>
                </a:solidFill>
                <a:latin typeface="Trebuchet MS"/>
                <a:cs typeface="Trebuchet MS"/>
              </a:rPr>
              <a:t>and</a:t>
            </a:r>
            <a:r>
              <a:rPr sz="1000" spc="-25" dirty="0">
                <a:solidFill>
                  <a:srgbClr val="272526"/>
                </a:solidFill>
                <a:latin typeface="Trebuchet MS"/>
                <a:cs typeface="Trebuchet MS"/>
              </a:rPr>
              <a:t> select </a:t>
            </a:r>
            <a:r>
              <a:rPr sz="1000" spc="5" dirty="0">
                <a:solidFill>
                  <a:srgbClr val="272526"/>
                </a:solidFill>
                <a:latin typeface="Trebuchet MS"/>
                <a:cs typeface="Trebuchet MS"/>
              </a:rPr>
              <a:t>senior</a:t>
            </a:r>
            <a:r>
              <a:rPr sz="1000" spc="-20" dirty="0">
                <a:solidFill>
                  <a:srgbClr val="272526"/>
                </a:solidFill>
                <a:latin typeface="Trebuchet MS"/>
                <a:cs typeface="Trebuchet MS"/>
              </a:rPr>
              <a:t> </a:t>
            </a:r>
            <a:r>
              <a:rPr sz="1000" spc="-25" dirty="0">
                <a:solidFill>
                  <a:srgbClr val="272526"/>
                </a:solidFill>
                <a:latin typeface="Trebuchet MS"/>
                <a:cs typeface="Trebuchet MS"/>
              </a:rPr>
              <a:t>staff, </a:t>
            </a:r>
            <a:r>
              <a:rPr sz="1000" spc="-5" dirty="0">
                <a:solidFill>
                  <a:srgbClr val="272526"/>
                </a:solidFill>
                <a:latin typeface="Trebuchet MS"/>
                <a:cs typeface="Trebuchet MS"/>
              </a:rPr>
              <a:t>decide</a:t>
            </a:r>
            <a:r>
              <a:rPr sz="1000" spc="-25" dirty="0">
                <a:solidFill>
                  <a:srgbClr val="272526"/>
                </a:solidFill>
                <a:latin typeface="Trebuchet MS"/>
                <a:cs typeface="Trebuchet MS"/>
              </a:rPr>
              <a:t> </a:t>
            </a:r>
            <a:r>
              <a:rPr sz="1000" spc="60" dirty="0">
                <a:solidFill>
                  <a:srgbClr val="272526"/>
                </a:solidFill>
                <a:latin typeface="Trebuchet MS"/>
                <a:cs typeface="Trebuchet MS"/>
              </a:rPr>
              <a:t>on</a:t>
            </a:r>
            <a:r>
              <a:rPr sz="1000" spc="-25" dirty="0">
                <a:solidFill>
                  <a:srgbClr val="272526"/>
                </a:solidFill>
                <a:latin typeface="Trebuchet MS"/>
                <a:cs typeface="Trebuchet MS"/>
              </a:rPr>
              <a:t> </a:t>
            </a:r>
            <a:r>
              <a:rPr sz="1000" spc="10" dirty="0">
                <a:solidFill>
                  <a:srgbClr val="272526"/>
                </a:solidFill>
                <a:latin typeface="Trebuchet MS"/>
                <a:cs typeface="Trebuchet MS"/>
              </a:rPr>
              <a:t>the</a:t>
            </a:r>
            <a:r>
              <a:rPr sz="1000" spc="-20" dirty="0">
                <a:solidFill>
                  <a:srgbClr val="272526"/>
                </a:solidFill>
                <a:latin typeface="Trebuchet MS"/>
                <a:cs typeface="Trebuchet MS"/>
              </a:rPr>
              <a:t> </a:t>
            </a:r>
            <a:r>
              <a:rPr sz="1000" spc="5" dirty="0">
                <a:solidFill>
                  <a:srgbClr val="272526"/>
                </a:solidFill>
                <a:latin typeface="Trebuchet MS"/>
                <a:cs typeface="Trebuchet MS"/>
              </a:rPr>
              <a:t>school</a:t>
            </a:r>
            <a:r>
              <a:rPr sz="1000" spc="-25" dirty="0">
                <a:solidFill>
                  <a:srgbClr val="272526"/>
                </a:solidFill>
                <a:latin typeface="Trebuchet MS"/>
                <a:cs typeface="Trebuchet MS"/>
              </a:rPr>
              <a:t> </a:t>
            </a:r>
            <a:r>
              <a:rPr sz="1000" spc="-5" dirty="0">
                <a:solidFill>
                  <a:srgbClr val="272526"/>
                </a:solidFill>
                <a:latin typeface="Trebuchet MS"/>
                <a:cs typeface="Trebuchet MS"/>
              </a:rPr>
              <a:t>curriculum </a:t>
            </a:r>
            <a:r>
              <a:rPr sz="1000" spc="-285" dirty="0">
                <a:solidFill>
                  <a:srgbClr val="272526"/>
                </a:solidFill>
                <a:latin typeface="Trebuchet MS"/>
                <a:cs typeface="Trebuchet MS"/>
              </a:rPr>
              <a:t> </a:t>
            </a:r>
            <a:r>
              <a:rPr sz="1000" spc="35" dirty="0">
                <a:solidFill>
                  <a:srgbClr val="272526"/>
                </a:solidFill>
                <a:latin typeface="Trebuchet MS"/>
                <a:cs typeface="Trebuchet MS"/>
              </a:rPr>
              <a:t>and </a:t>
            </a:r>
            <a:r>
              <a:rPr sz="1000" spc="40" dirty="0">
                <a:solidFill>
                  <a:srgbClr val="272526"/>
                </a:solidFill>
                <a:latin typeface="Trebuchet MS"/>
                <a:cs typeface="Trebuchet MS"/>
              </a:rPr>
              <a:t>work </a:t>
            </a:r>
            <a:r>
              <a:rPr sz="1000" spc="60" dirty="0">
                <a:solidFill>
                  <a:srgbClr val="272526"/>
                </a:solidFill>
                <a:latin typeface="Trebuchet MS"/>
                <a:cs typeface="Trebuchet MS"/>
              </a:rPr>
              <a:t>on </a:t>
            </a:r>
            <a:r>
              <a:rPr sz="1000" spc="10" dirty="0">
                <a:solidFill>
                  <a:srgbClr val="272526"/>
                </a:solidFill>
                <a:latin typeface="Trebuchet MS"/>
                <a:cs typeface="Trebuchet MS"/>
              </a:rPr>
              <a:t>the School </a:t>
            </a:r>
            <a:r>
              <a:rPr sz="1000" spc="15" dirty="0">
                <a:solidFill>
                  <a:srgbClr val="272526"/>
                </a:solidFill>
                <a:latin typeface="Trebuchet MS"/>
                <a:cs typeface="Trebuchet MS"/>
              </a:rPr>
              <a:t>Improvement </a:t>
            </a:r>
            <a:r>
              <a:rPr sz="1000" spc="5" dirty="0">
                <a:solidFill>
                  <a:srgbClr val="272526"/>
                </a:solidFill>
                <a:latin typeface="Trebuchet MS"/>
                <a:cs typeface="Trebuchet MS"/>
              </a:rPr>
              <a:t>Plan </a:t>
            </a:r>
            <a:r>
              <a:rPr sz="1000" spc="20" dirty="0">
                <a:solidFill>
                  <a:srgbClr val="272526"/>
                </a:solidFill>
                <a:latin typeface="Trebuchet MS"/>
                <a:cs typeface="Trebuchet MS"/>
              </a:rPr>
              <a:t>with </a:t>
            </a:r>
            <a:r>
              <a:rPr sz="1000" spc="10" dirty="0">
                <a:solidFill>
                  <a:srgbClr val="272526"/>
                </a:solidFill>
                <a:latin typeface="Trebuchet MS"/>
                <a:cs typeface="Trebuchet MS"/>
              </a:rPr>
              <a:t>the </a:t>
            </a:r>
            <a:r>
              <a:rPr sz="1000" spc="15" dirty="0">
                <a:solidFill>
                  <a:srgbClr val="272526"/>
                </a:solidFill>
                <a:latin typeface="Trebuchet MS"/>
                <a:cs typeface="Trebuchet MS"/>
              </a:rPr>
              <a:t> </a:t>
            </a:r>
            <a:r>
              <a:rPr sz="1000" spc="5" dirty="0">
                <a:solidFill>
                  <a:srgbClr val="272526"/>
                </a:solidFill>
                <a:latin typeface="Trebuchet MS"/>
                <a:cs typeface="Trebuchet MS"/>
              </a:rPr>
              <a:t>Headteacher</a:t>
            </a:r>
            <a:r>
              <a:rPr sz="1000" spc="-35" dirty="0">
                <a:solidFill>
                  <a:srgbClr val="272526"/>
                </a:solidFill>
                <a:latin typeface="Trebuchet MS"/>
                <a:cs typeface="Trebuchet MS"/>
              </a:rPr>
              <a:t> </a:t>
            </a:r>
            <a:r>
              <a:rPr sz="1000" spc="35" dirty="0">
                <a:solidFill>
                  <a:srgbClr val="272526"/>
                </a:solidFill>
                <a:latin typeface="Trebuchet MS"/>
                <a:cs typeface="Trebuchet MS"/>
              </a:rPr>
              <a:t>and</a:t>
            </a:r>
            <a:r>
              <a:rPr sz="1000" spc="-35" dirty="0">
                <a:solidFill>
                  <a:srgbClr val="272526"/>
                </a:solidFill>
                <a:latin typeface="Trebuchet MS"/>
                <a:cs typeface="Trebuchet MS"/>
              </a:rPr>
              <a:t> </a:t>
            </a:r>
            <a:r>
              <a:rPr sz="1000" spc="10" dirty="0">
                <a:solidFill>
                  <a:srgbClr val="272526"/>
                </a:solidFill>
                <a:latin typeface="Trebuchet MS"/>
                <a:cs typeface="Trebuchet MS"/>
              </a:rPr>
              <a:t>the</a:t>
            </a:r>
            <a:r>
              <a:rPr sz="1000" spc="-30" dirty="0">
                <a:solidFill>
                  <a:srgbClr val="272526"/>
                </a:solidFill>
                <a:latin typeface="Trebuchet MS"/>
                <a:cs typeface="Trebuchet MS"/>
              </a:rPr>
              <a:t> </a:t>
            </a:r>
            <a:r>
              <a:rPr sz="1000" spc="5" dirty="0">
                <a:solidFill>
                  <a:srgbClr val="272526"/>
                </a:solidFill>
                <a:latin typeface="Trebuchet MS"/>
                <a:cs typeface="Trebuchet MS"/>
              </a:rPr>
              <a:t>Leadership</a:t>
            </a:r>
            <a:r>
              <a:rPr sz="1000" spc="-35" dirty="0">
                <a:solidFill>
                  <a:srgbClr val="272526"/>
                </a:solidFill>
                <a:latin typeface="Trebuchet MS"/>
                <a:cs typeface="Trebuchet MS"/>
              </a:rPr>
              <a:t> </a:t>
            </a:r>
            <a:r>
              <a:rPr sz="1000" spc="10" dirty="0">
                <a:solidFill>
                  <a:srgbClr val="272526"/>
                </a:solidFill>
                <a:latin typeface="Trebuchet MS"/>
                <a:cs typeface="Trebuchet MS"/>
              </a:rPr>
              <a:t>team</a:t>
            </a:r>
            <a:r>
              <a:rPr sz="1000" spc="-30" dirty="0">
                <a:solidFill>
                  <a:srgbClr val="272526"/>
                </a:solidFill>
                <a:latin typeface="Trebuchet MS"/>
                <a:cs typeface="Trebuchet MS"/>
              </a:rPr>
              <a:t> </a:t>
            </a:r>
            <a:r>
              <a:rPr sz="1000" spc="25" dirty="0">
                <a:solidFill>
                  <a:srgbClr val="272526"/>
                </a:solidFill>
                <a:latin typeface="Trebuchet MS"/>
                <a:cs typeface="Trebuchet MS"/>
              </a:rPr>
              <a:t>to</a:t>
            </a:r>
            <a:r>
              <a:rPr sz="1000" spc="-35" dirty="0">
                <a:solidFill>
                  <a:srgbClr val="272526"/>
                </a:solidFill>
                <a:latin typeface="Trebuchet MS"/>
                <a:cs typeface="Trebuchet MS"/>
              </a:rPr>
              <a:t> </a:t>
            </a:r>
            <a:r>
              <a:rPr sz="1000" spc="15" dirty="0">
                <a:solidFill>
                  <a:srgbClr val="272526"/>
                </a:solidFill>
                <a:latin typeface="Trebuchet MS"/>
                <a:cs typeface="Trebuchet MS"/>
              </a:rPr>
              <a:t>help</a:t>
            </a:r>
            <a:r>
              <a:rPr sz="1000" spc="-35" dirty="0">
                <a:solidFill>
                  <a:srgbClr val="272526"/>
                </a:solidFill>
                <a:latin typeface="Trebuchet MS"/>
                <a:cs typeface="Trebuchet MS"/>
              </a:rPr>
              <a:t> </a:t>
            </a:r>
            <a:r>
              <a:rPr sz="1000" spc="25" dirty="0">
                <a:solidFill>
                  <a:srgbClr val="272526"/>
                </a:solidFill>
                <a:latin typeface="Trebuchet MS"/>
                <a:cs typeface="Trebuchet MS"/>
              </a:rPr>
              <a:t>to</a:t>
            </a:r>
            <a:r>
              <a:rPr sz="1000" spc="-30" dirty="0">
                <a:solidFill>
                  <a:srgbClr val="272526"/>
                </a:solidFill>
                <a:latin typeface="Trebuchet MS"/>
                <a:cs typeface="Trebuchet MS"/>
              </a:rPr>
              <a:t> </a:t>
            </a:r>
            <a:r>
              <a:rPr sz="1000" spc="25" dirty="0">
                <a:solidFill>
                  <a:srgbClr val="272526"/>
                </a:solidFill>
                <a:latin typeface="Trebuchet MS"/>
                <a:cs typeface="Trebuchet MS"/>
              </a:rPr>
              <a:t>move </a:t>
            </a:r>
            <a:r>
              <a:rPr sz="1000" spc="-290" dirty="0">
                <a:solidFill>
                  <a:srgbClr val="272526"/>
                </a:solidFill>
                <a:latin typeface="Trebuchet MS"/>
                <a:cs typeface="Trebuchet MS"/>
              </a:rPr>
              <a:t> </a:t>
            </a:r>
            <a:r>
              <a:rPr sz="1000" spc="10" dirty="0">
                <a:solidFill>
                  <a:srgbClr val="272526"/>
                </a:solidFill>
                <a:latin typeface="Trebuchet MS"/>
                <a:cs typeface="Trebuchet MS"/>
              </a:rPr>
              <a:t>the</a:t>
            </a:r>
            <a:r>
              <a:rPr sz="1000" spc="-35" dirty="0">
                <a:solidFill>
                  <a:srgbClr val="272526"/>
                </a:solidFill>
                <a:latin typeface="Trebuchet MS"/>
                <a:cs typeface="Trebuchet MS"/>
              </a:rPr>
              <a:t> </a:t>
            </a:r>
            <a:r>
              <a:rPr sz="1000" spc="5" dirty="0">
                <a:solidFill>
                  <a:srgbClr val="272526"/>
                </a:solidFill>
                <a:latin typeface="Trebuchet MS"/>
                <a:cs typeface="Trebuchet MS"/>
              </a:rPr>
              <a:t>school</a:t>
            </a:r>
            <a:r>
              <a:rPr sz="1000" spc="-30" dirty="0">
                <a:solidFill>
                  <a:srgbClr val="272526"/>
                </a:solidFill>
                <a:latin typeface="Trebuchet MS"/>
                <a:cs typeface="Trebuchet MS"/>
              </a:rPr>
              <a:t> </a:t>
            </a:r>
            <a:r>
              <a:rPr sz="1000" spc="5" dirty="0">
                <a:solidFill>
                  <a:srgbClr val="272526"/>
                </a:solidFill>
                <a:latin typeface="Trebuchet MS"/>
                <a:cs typeface="Trebuchet MS"/>
              </a:rPr>
              <a:t>forward.</a:t>
            </a:r>
            <a:endParaRPr sz="1000" dirty="0">
              <a:latin typeface="Trebuchet MS"/>
              <a:cs typeface="Trebuchet MS"/>
            </a:endParaRPr>
          </a:p>
          <a:p>
            <a:pPr marL="12700">
              <a:lnSpc>
                <a:spcPct val="100000"/>
              </a:lnSpc>
              <a:spcBef>
                <a:spcPts val="850"/>
              </a:spcBef>
            </a:pPr>
            <a:r>
              <a:rPr sz="1000" spc="15" dirty="0">
                <a:solidFill>
                  <a:srgbClr val="272526"/>
                </a:solidFill>
                <a:latin typeface="Trebuchet MS"/>
                <a:cs typeface="Trebuchet MS"/>
              </a:rPr>
              <a:t>Governors</a:t>
            </a:r>
            <a:r>
              <a:rPr sz="1000" spc="-35" dirty="0">
                <a:solidFill>
                  <a:srgbClr val="272526"/>
                </a:solidFill>
                <a:latin typeface="Trebuchet MS"/>
                <a:cs typeface="Trebuchet MS"/>
              </a:rPr>
              <a:t> </a:t>
            </a:r>
            <a:r>
              <a:rPr sz="1000" spc="-10" dirty="0">
                <a:solidFill>
                  <a:srgbClr val="272526"/>
                </a:solidFill>
                <a:latin typeface="Trebuchet MS"/>
                <a:cs typeface="Trebuchet MS"/>
              </a:rPr>
              <a:t>serve</a:t>
            </a:r>
            <a:r>
              <a:rPr sz="1000" spc="-35" dirty="0">
                <a:solidFill>
                  <a:srgbClr val="272526"/>
                </a:solidFill>
                <a:latin typeface="Trebuchet MS"/>
                <a:cs typeface="Trebuchet MS"/>
              </a:rPr>
              <a:t> </a:t>
            </a:r>
            <a:r>
              <a:rPr sz="1000" spc="20" dirty="0">
                <a:solidFill>
                  <a:srgbClr val="272526"/>
                </a:solidFill>
                <a:latin typeface="Trebuchet MS"/>
                <a:cs typeface="Trebuchet MS"/>
              </a:rPr>
              <a:t>for</a:t>
            </a:r>
            <a:r>
              <a:rPr sz="1000" spc="-35" dirty="0">
                <a:solidFill>
                  <a:srgbClr val="272526"/>
                </a:solidFill>
                <a:latin typeface="Trebuchet MS"/>
                <a:cs typeface="Trebuchet MS"/>
              </a:rPr>
              <a:t> </a:t>
            </a:r>
            <a:r>
              <a:rPr sz="1000" spc="30" dirty="0">
                <a:solidFill>
                  <a:srgbClr val="272526"/>
                </a:solidFill>
                <a:latin typeface="Trebuchet MS"/>
                <a:cs typeface="Trebuchet MS"/>
              </a:rPr>
              <a:t>a</a:t>
            </a:r>
            <a:r>
              <a:rPr sz="1000" spc="-35" dirty="0">
                <a:solidFill>
                  <a:srgbClr val="272526"/>
                </a:solidFill>
                <a:latin typeface="Trebuchet MS"/>
                <a:cs typeface="Trebuchet MS"/>
              </a:rPr>
              <a:t> </a:t>
            </a:r>
            <a:r>
              <a:rPr sz="1000" dirty="0">
                <a:solidFill>
                  <a:srgbClr val="272526"/>
                </a:solidFill>
                <a:latin typeface="Trebuchet MS"/>
                <a:cs typeface="Trebuchet MS"/>
              </a:rPr>
              <a:t>term</a:t>
            </a:r>
            <a:r>
              <a:rPr sz="1000" spc="-35" dirty="0">
                <a:solidFill>
                  <a:srgbClr val="272526"/>
                </a:solidFill>
                <a:latin typeface="Trebuchet MS"/>
                <a:cs typeface="Trebuchet MS"/>
              </a:rPr>
              <a:t> </a:t>
            </a:r>
            <a:r>
              <a:rPr sz="1000" spc="35" dirty="0">
                <a:solidFill>
                  <a:srgbClr val="272526"/>
                </a:solidFill>
                <a:latin typeface="Trebuchet MS"/>
                <a:cs typeface="Trebuchet MS"/>
              </a:rPr>
              <a:t>of</a:t>
            </a:r>
            <a:r>
              <a:rPr sz="1000" spc="-30" dirty="0">
                <a:solidFill>
                  <a:srgbClr val="272526"/>
                </a:solidFill>
                <a:latin typeface="Trebuchet MS"/>
                <a:cs typeface="Trebuchet MS"/>
              </a:rPr>
              <a:t> </a:t>
            </a:r>
            <a:r>
              <a:rPr sz="1000" spc="30" dirty="0">
                <a:solidFill>
                  <a:srgbClr val="272526"/>
                </a:solidFill>
                <a:latin typeface="Trebuchet MS"/>
                <a:cs typeface="Trebuchet MS"/>
              </a:rPr>
              <a:t>4</a:t>
            </a:r>
            <a:r>
              <a:rPr sz="1000" spc="-35" dirty="0">
                <a:solidFill>
                  <a:srgbClr val="272526"/>
                </a:solidFill>
                <a:latin typeface="Trebuchet MS"/>
                <a:cs typeface="Trebuchet MS"/>
              </a:rPr>
              <a:t> </a:t>
            </a:r>
            <a:r>
              <a:rPr sz="1000" spc="-25" dirty="0">
                <a:solidFill>
                  <a:srgbClr val="272526"/>
                </a:solidFill>
                <a:latin typeface="Trebuchet MS"/>
                <a:cs typeface="Trebuchet MS"/>
              </a:rPr>
              <a:t>years.</a:t>
            </a:r>
            <a:endParaRPr sz="1000" dirty="0">
              <a:latin typeface="Trebuchet MS"/>
              <a:cs typeface="Trebuchet MS"/>
            </a:endParaRPr>
          </a:p>
          <a:p>
            <a:pPr marL="12700" marR="125730">
              <a:lnSpc>
                <a:spcPct val="100000"/>
              </a:lnSpc>
              <a:spcBef>
                <a:spcPts val="850"/>
              </a:spcBef>
            </a:pPr>
            <a:r>
              <a:rPr sz="1000" spc="-10" dirty="0">
                <a:solidFill>
                  <a:srgbClr val="272526"/>
                </a:solidFill>
                <a:latin typeface="Trebuchet MS"/>
                <a:cs typeface="Trebuchet MS"/>
              </a:rPr>
              <a:t>Full </a:t>
            </a:r>
            <a:r>
              <a:rPr sz="1000" spc="20" dirty="0">
                <a:solidFill>
                  <a:srgbClr val="272526"/>
                </a:solidFill>
                <a:latin typeface="Trebuchet MS"/>
                <a:cs typeface="Trebuchet MS"/>
              </a:rPr>
              <a:t>Governor </a:t>
            </a:r>
            <a:r>
              <a:rPr sz="1000" spc="10" dirty="0">
                <a:solidFill>
                  <a:srgbClr val="272526"/>
                </a:solidFill>
                <a:latin typeface="Trebuchet MS"/>
                <a:cs typeface="Trebuchet MS"/>
              </a:rPr>
              <a:t>meetings </a:t>
            </a:r>
            <a:r>
              <a:rPr sz="1000" dirty="0">
                <a:solidFill>
                  <a:srgbClr val="272526"/>
                </a:solidFill>
                <a:latin typeface="Trebuchet MS"/>
                <a:cs typeface="Trebuchet MS"/>
              </a:rPr>
              <a:t>are </a:t>
            </a:r>
            <a:r>
              <a:rPr sz="1000" spc="15" dirty="0">
                <a:solidFill>
                  <a:srgbClr val="272526"/>
                </a:solidFill>
                <a:latin typeface="Trebuchet MS"/>
                <a:cs typeface="Trebuchet MS"/>
              </a:rPr>
              <a:t>held </a:t>
            </a:r>
            <a:r>
              <a:rPr sz="1000" spc="10" dirty="0">
                <a:solidFill>
                  <a:srgbClr val="272526"/>
                </a:solidFill>
                <a:latin typeface="Trebuchet MS"/>
                <a:cs typeface="Trebuchet MS"/>
              </a:rPr>
              <a:t>once </a:t>
            </a:r>
            <a:r>
              <a:rPr sz="1000" spc="30" dirty="0">
                <a:solidFill>
                  <a:srgbClr val="272526"/>
                </a:solidFill>
                <a:latin typeface="Trebuchet MS"/>
                <a:cs typeface="Trebuchet MS"/>
              </a:rPr>
              <a:t>a </a:t>
            </a:r>
            <a:r>
              <a:rPr sz="1000" spc="-20" dirty="0">
                <a:solidFill>
                  <a:srgbClr val="272526"/>
                </a:solidFill>
                <a:latin typeface="Trebuchet MS"/>
                <a:cs typeface="Trebuchet MS"/>
              </a:rPr>
              <a:t>term. </a:t>
            </a:r>
            <a:r>
              <a:rPr sz="1000" spc="-15" dirty="0">
                <a:solidFill>
                  <a:srgbClr val="272526"/>
                </a:solidFill>
                <a:latin typeface="Trebuchet MS"/>
                <a:cs typeface="Trebuchet MS"/>
              </a:rPr>
              <a:t> </a:t>
            </a:r>
            <a:r>
              <a:rPr sz="1000" spc="5" dirty="0">
                <a:solidFill>
                  <a:srgbClr val="272526"/>
                </a:solidFill>
                <a:latin typeface="Trebuchet MS"/>
                <a:cs typeface="Trebuchet MS"/>
              </a:rPr>
              <a:t>Committee</a:t>
            </a:r>
            <a:r>
              <a:rPr sz="1000" spc="-25" dirty="0">
                <a:solidFill>
                  <a:srgbClr val="272526"/>
                </a:solidFill>
                <a:latin typeface="Trebuchet MS"/>
                <a:cs typeface="Trebuchet MS"/>
              </a:rPr>
              <a:t> </a:t>
            </a:r>
            <a:r>
              <a:rPr sz="1000" spc="10" dirty="0">
                <a:solidFill>
                  <a:srgbClr val="272526"/>
                </a:solidFill>
                <a:latin typeface="Trebuchet MS"/>
                <a:cs typeface="Trebuchet MS"/>
              </a:rPr>
              <a:t>meetings</a:t>
            </a:r>
            <a:r>
              <a:rPr sz="1000" spc="-20" dirty="0">
                <a:solidFill>
                  <a:srgbClr val="272526"/>
                </a:solidFill>
                <a:latin typeface="Trebuchet MS"/>
                <a:cs typeface="Trebuchet MS"/>
              </a:rPr>
              <a:t> </a:t>
            </a:r>
            <a:r>
              <a:rPr sz="1000" dirty="0">
                <a:solidFill>
                  <a:srgbClr val="272526"/>
                </a:solidFill>
                <a:latin typeface="Trebuchet MS"/>
                <a:cs typeface="Trebuchet MS"/>
              </a:rPr>
              <a:t>are</a:t>
            </a:r>
            <a:r>
              <a:rPr sz="1000" spc="-25" dirty="0">
                <a:solidFill>
                  <a:srgbClr val="272526"/>
                </a:solidFill>
                <a:latin typeface="Trebuchet MS"/>
                <a:cs typeface="Trebuchet MS"/>
              </a:rPr>
              <a:t> </a:t>
            </a:r>
            <a:r>
              <a:rPr sz="1000" spc="15" dirty="0">
                <a:solidFill>
                  <a:srgbClr val="272526"/>
                </a:solidFill>
                <a:latin typeface="Trebuchet MS"/>
                <a:cs typeface="Trebuchet MS"/>
              </a:rPr>
              <a:t>held</a:t>
            </a:r>
            <a:r>
              <a:rPr sz="1000" spc="-20" dirty="0">
                <a:solidFill>
                  <a:srgbClr val="272526"/>
                </a:solidFill>
                <a:latin typeface="Trebuchet MS"/>
                <a:cs typeface="Trebuchet MS"/>
              </a:rPr>
              <a:t> </a:t>
            </a:r>
            <a:r>
              <a:rPr sz="1000" spc="10" dirty="0">
                <a:solidFill>
                  <a:srgbClr val="272526"/>
                </a:solidFill>
                <a:latin typeface="Trebuchet MS"/>
                <a:cs typeface="Trebuchet MS"/>
              </a:rPr>
              <a:t>once</a:t>
            </a:r>
            <a:r>
              <a:rPr sz="1000" spc="-25" dirty="0">
                <a:solidFill>
                  <a:srgbClr val="272526"/>
                </a:solidFill>
                <a:latin typeface="Trebuchet MS"/>
                <a:cs typeface="Trebuchet MS"/>
              </a:rPr>
              <a:t> </a:t>
            </a:r>
            <a:r>
              <a:rPr sz="1000" spc="25" dirty="0">
                <a:solidFill>
                  <a:srgbClr val="272526"/>
                </a:solidFill>
                <a:latin typeface="Trebuchet MS"/>
                <a:cs typeface="Trebuchet MS"/>
              </a:rPr>
              <a:t>or</a:t>
            </a:r>
            <a:r>
              <a:rPr sz="1000" spc="-20" dirty="0">
                <a:solidFill>
                  <a:srgbClr val="272526"/>
                </a:solidFill>
                <a:latin typeface="Trebuchet MS"/>
                <a:cs typeface="Trebuchet MS"/>
              </a:rPr>
              <a:t> </a:t>
            </a:r>
            <a:r>
              <a:rPr sz="1000" spc="-10" dirty="0">
                <a:solidFill>
                  <a:srgbClr val="272526"/>
                </a:solidFill>
                <a:latin typeface="Trebuchet MS"/>
                <a:cs typeface="Trebuchet MS"/>
              </a:rPr>
              <a:t>twice</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dirty="0">
                <a:solidFill>
                  <a:srgbClr val="272526"/>
                </a:solidFill>
                <a:latin typeface="Trebuchet MS"/>
                <a:cs typeface="Trebuchet MS"/>
              </a:rPr>
              <a:t>term</a:t>
            </a:r>
            <a:r>
              <a:rPr sz="1000" spc="-25" dirty="0">
                <a:solidFill>
                  <a:srgbClr val="272526"/>
                </a:solidFill>
                <a:latin typeface="Trebuchet MS"/>
                <a:cs typeface="Trebuchet MS"/>
              </a:rPr>
              <a:t> </a:t>
            </a:r>
            <a:r>
              <a:rPr sz="1000" spc="-5" dirty="0">
                <a:solidFill>
                  <a:srgbClr val="272526"/>
                </a:solidFill>
                <a:latin typeface="Trebuchet MS"/>
                <a:cs typeface="Trebuchet MS"/>
              </a:rPr>
              <a:t>as </a:t>
            </a:r>
            <a:r>
              <a:rPr sz="1000" spc="-285" dirty="0">
                <a:solidFill>
                  <a:srgbClr val="272526"/>
                </a:solidFill>
                <a:latin typeface="Trebuchet MS"/>
                <a:cs typeface="Trebuchet MS"/>
              </a:rPr>
              <a:t> </a:t>
            </a:r>
            <a:r>
              <a:rPr sz="1000" spc="-5" dirty="0">
                <a:solidFill>
                  <a:srgbClr val="272526"/>
                </a:solidFill>
                <a:latin typeface="Trebuchet MS"/>
                <a:cs typeface="Trebuchet MS"/>
              </a:rPr>
              <a:t>required.</a:t>
            </a:r>
            <a:endParaRPr sz="1000" dirty="0">
              <a:latin typeface="Trebuchet MS"/>
              <a:cs typeface="Trebuchet MS"/>
            </a:endParaRPr>
          </a:p>
        </p:txBody>
      </p:sp>
      <p:sp>
        <p:nvSpPr>
          <p:cNvPr id="10" name="object 10"/>
          <p:cNvSpPr txBox="1"/>
          <p:nvPr/>
        </p:nvSpPr>
        <p:spPr>
          <a:xfrm>
            <a:off x="3897993" y="2973070"/>
            <a:ext cx="3213100" cy="2678430"/>
          </a:xfrm>
          <a:prstGeom prst="rect">
            <a:avLst/>
          </a:prstGeom>
        </p:spPr>
        <p:txBody>
          <a:bodyPr vert="horz" wrap="square" lIns="0" tIns="12700" rIns="0" bIns="0" rtlCol="0">
            <a:spAutoFit/>
          </a:bodyPr>
          <a:lstStyle/>
          <a:p>
            <a:pPr marL="12700" marR="1306830">
              <a:lnSpc>
                <a:spcPct val="100000"/>
              </a:lnSpc>
              <a:spcBef>
                <a:spcPts val="100"/>
              </a:spcBef>
            </a:pPr>
            <a:r>
              <a:rPr sz="1800" spc="-110" dirty="0">
                <a:solidFill>
                  <a:srgbClr val="CA262D"/>
                </a:solidFill>
                <a:latin typeface="Verdana"/>
                <a:cs typeface="Verdana"/>
              </a:rPr>
              <a:t>E</a:t>
            </a:r>
            <a:r>
              <a:rPr sz="1800" spc="20" dirty="0">
                <a:solidFill>
                  <a:srgbClr val="CA262D"/>
                </a:solidFill>
                <a:latin typeface="Verdana"/>
                <a:cs typeface="Verdana"/>
              </a:rPr>
              <a:t>d</a:t>
            </a:r>
            <a:r>
              <a:rPr sz="1800" spc="-75" dirty="0">
                <a:solidFill>
                  <a:srgbClr val="CA262D"/>
                </a:solidFill>
                <a:latin typeface="Verdana"/>
                <a:cs typeface="Verdana"/>
              </a:rPr>
              <a:t>u</a:t>
            </a:r>
            <a:r>
              <a:rPr sz="1800" spc="-15" dirty="0">
                <a:solidFill>
                  <a:srgbClr val="CA262D"/>
                </a:solidFill>
                <a:latin typeface="Verdana"/>
                <a:cs typeface="Verdana"/>
              </a:rPr>
              <a:t>c</a:t>
            </a:r>
            <a:r>
              <a:rPr sz="1800" spc="60" dirty="0">
                <a:solidFill>
                  <a:srgbClr val="CA262D"/>
                </a:solidFill>
                <a:latin typeface="Verdana"/>
                <a:cs typeface="Verdana"/>
              </a:rPr>
              <a:t>a</a:t>
            </a:r>
            <a:r>
              <a:rPr sz="1800" spc="50" dirty="0">
                <a:solidFill>
                  <a:srgbClr val="CA262D"/>
                </a:solidFill>
                <a:latin typeface="Verdana"/>
                <a:cs typeface="Verdana"/>
              </a:rPr>
              <a:t>t</a:t>
            </a:r>
            <a:r>
              <a:rPr sz="1800" spc="-40" dirty="0">
                <a:solidFill>
                  <a:srgbClr val="CA262D"/>
                </a:solidFill>
                <a:latin typeface="Verdana"/>
                <a:cs typeface="Verdana"/>
              </a:rPr>
              <a:t>i</a:t>
            </a:r>
            <a:r>
              <a:rPr sz="1800" spc="-15" dirty="0">
                <a:solidFill>
                  <a:srgbClr val="CA262D"/>
                </a:solidFill>
                <a:latin typeface="Verdana"/>
                <a:cs typeface="Verdana"/>
              </a:rPr>
              <a:t>o</a:t>
            </a:r>
            <a:r>
              <a:rPr sz="1800" spc="-70" dirty="0">
                <a:solidFill>
                  <a:srgbClr val="CA262D"/>
                </a:solidFill>
                <a:latin typeface="Verdana"/>
                <a:cs typeface="Verdana"/>
              </a:rPr>
              <a:t>n</a:t>
            </a:r>
            <a:r>
              <a:rPr sz="1800" spc="60" dirty="0">
                <a:solidFill>
                  <a:srgbClr val="CA262D"/>
                </a:solidFill>
                <a:latin typeface="Verdana"/>
                <a:cs typeface="Verdana"/>
              </a:rPr>
              <a:t>a</a:t>
            </a:r>
            <a:r>
              <a:rPr sz="1800" spc="-10" dirty="0">
                <a:solidFill>
                  <a:srgbClr val="CA262D"/>
                </a:solidFill>
                <a:latin typeface="Verdana"/>
                <a:cs typeface="Verdana"/>
              </a:rPr>
              <a:t>l</a:t>
            </a:r>
            <a:r>
              <a:rPr sz="1800" spc="-190" dirty="0">
                <a:solidFill>
                  <a:srgbClr val="CA262D"/>
                </a:solidFill>
                <a:latin typeface="Verdana"/>
                <a:cs typeface="Verdana"/>
              </a:rPr>
              <a:t> </a:t>
            </a:r>
            <a:r>
              <a:rPr sz="1800" spc="60" dirty="0">
                <a:solidFill>
                  <a:srgbClr val="CA262D"/>
                </a:solidFill>
                <a:latin typeface="Verdana"/>
                <a:cs typeface="Verdana"/>
              </a:rPr>
              <a:t>a</a:t>
            </a:r>
            <a:r>
              <a:rPr sz="1800" spc="-40" dirty="0">
                <a:solidFill>
                  <a:srgbClr val="CA262D"/>
                </a:solidFill>
                <a:latin typeface="Verdana"/>
                <a:cs typeface="Verdana"/>
              </a:rPr>
              <a:t>i</a:t>
            </a:r>
            <a:r>
              <a:rPr sz="1800" spc="-130" dirty="0">
                <a:solidFill>
                  <a:srgbClr val="CA262D"/>
                </a:solidFill>
                <a:latin typeface="Verdana"/>
                <a:cs typeface="Verdana"/>
              </a:rPr>
              <a:t>m</a:t>
            </a:r>
            <a:r>
              <a:rPr sz="1800" spc="-90" dirty="0">
                <a:solidFill>
                  <a:srgbClr val="CA262D"/>
                </a:solidFill>
                <a:latin typeface="Verdana"/>
                <a:cs typeface="Verdana"/>
              </a:rPr>
              <a:t>s  </a:t>
            </a:r>
            <a:r>
              <a:rPr sz="1800" spc="-10" dirty="0">
                <a:solidFill>
                  <a:srgbClr val="CA262D"/>
                </a:solidFill>
                <a:latin typeface="Verdana"/>
                <a:cs typeface="Verdana"/>
              </a:rPr>
              <a:t>f</a:t>
            </a:r>
            <a:r>
              <a:rPr sz="1800" spc="-15" dirty="0">
                <a:solidFill>
                  <a:srgbClr val="CA262D"/>
                </a:solidFill>
                <a:latin typeface="Verdana"/>
                <a:cs typeface="Verdana"/>
              </a:rPr>
              <a:t>o</a:t>
            </a:r>
            <a:r>
              <a:rPr sz="1800" spc="-75" dirty="0">
                <a:solidFill>
                  <a:srgbClr val="CA262D"/>
                </a:solidFill>
                <a:latin typeface="Verdana"/>
                <a:cs typeface="Verdana"/>
              </a:rPr>
              <a:t>r</a:t>
            </a:r>
            <a:r>
              <a:rPr sz="1800" spc="-235" dirty="0">
                <a:solidFill>
                  <a:srgbClr val="CA262D"/>
                </a:solidFill>
                <a:latin typeface="Verdana"/>
                <a:cs typeface="Verdana"/>
              </a:rPr>
              <a:t> </a:t>
            </a:r>
            <a:r>
              <a:rPr sz="1800" spc="-15" dirty="0">
                <a:solidFill>
                  <a:srgbClr val="CA262D"/>
                </a:solidFill>
                <a:latin typeface="Verdana"/>
                <a:cs typeface="Verdana"/>
              </a:rPr>
              <a:t>o</a:t>
            </a:r>
            <a:r>
              <a:rPr sz="1800" spc="-75" dirty="0">
                <a:solidFill>
                  <a:srgbClr val="CA262D"/>
                </a:solidFill>
                <a:latin typeface="Verdana"/>
                <a:cs typeface="Verdana"/>
              </a:rPr>
              <a:t>ur</a:t>
            </a:r>
            <a:r>
              <a:rPr sz="1800" spc="-235" dirty="0">
                <a:solidFill>
                  <a:srgbClr val="CA262D"/>
                </a:solidFill>
                <a:latin typeface="Verdana"/>
                <a:cs typeface="Verdana"/>
              </a:rPr>
              <a:t> </a:t>
            </a:r>
            <a:r>
              <a:rPr sz="1800" spc="-14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endParaRPr sz="1800" dirty="0">
              <a:latin typeface="Verdana"/>
              <a:cs typeface="Verdana"/>
            </a:endParaRPr>
          </a:p>
          <a:p>
            <a:pPr marL="111125" indent="-99060">
              <a:lnSpc>
                <a:spcPct val="100000"/>
              </a:lnSpc>
              <a:spcBef>
                <a:spcPts val="530"/>
              </a:spcBef>
              <a:buChar char="•"/>
              <a:tabLst>
                <a:tab pos="111760" algn="l"/>
              </a:tabLst>
            </a:pPr>
            <a:r>
              <a:rPr sz="1000" spc="-15" dirty="0">
                <a:solidFill>
                  <a:srgbClr val="272526"/>
                </a:solidFill>
                <a:latin typeface="Trebuchet MS"/>
                <a:cs typeface="Trebuchet MS"/>
              </a:rPr>
              <a:t>To</a:t>
            </a:r>
            <a:r>
              <a:rPr sz="1000" spc="-30" dirty="0">
                <a:solidFill>
                  <a:srgbClr val="272526"/>
                </a:solidFill>
                <a:latin typeface="Trebuchet MS"/>
                <a:cs typeface="Trebuchet MS"/>
              </a:rPr>
              <a:t> </a:t>
            </a:r>
            <a:r>
              <a:rPr sz="1000" spc="25" dirty="0">
                <a:solidFill>
                  <a:srgbClr val="272526"/>
                </a:solidFill>
                <a:latin typeface="Trebuchet MS"/>
                <a:cs typeface="Trebuchet MS"/>
              </a:rPr>
              <a:t>develop</a:t>
            </a:r>
            <a:r>
              <a:rPr sz="1000" spc="-25" dirty="0">
                <a:solidFill>
                  <a:srgbClr val="272526"/>
                </a:solidFill>
                <a:latin typeface="Trebuchet MS"/>
                <a:cs typeface="Trebuchet MS"/>
              </a:rPr>
              <a:t> </a:t>
            </a:r>
            <a:r>
              <a:rPr sz="1000" dirty="0">
                <a:solidFill>
                  <a:srgbClr val="272526"/>
                </a:solidFill>
                <a:latin typeface="Trebuchet MS"/>
                <a:cs typeface="Trebuchet MS"/>
              </a:rPr>
              <a:t>excellent</a:t>
            </a:r>
            <a:r>
              <a:rPr sz="1000" spc="-30" dirty="0">
                <a:solidFill>
                  <a:srgbClr val="272526"/>
                </a:solidFill>
                <a:latin typeface="Trebuchet MS"/>
                <a:cs typeface="Trebuchet MS"/>
              </a:rPr>
              <a:t> </a:t>
            </a:r>
            <a:r>
              <a:rPr sz="1000" spc="10" dirty="0">
                <a:solidFill>
                  <a:srgbClr val="272526"/>
                </a:solidFill>
                <a:latin typeface="Trebuchet MS"/>
                <a:cs typeface="Trebuchet MS"/>
              </a:rPr>
              <a:t>attitudes</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30" dirty="0">
                <a:solidFill>
                  <a:srgbClr val="272526"/>
                </a:solidFill>
                <a:latin typeface="Trebuchet MS"/>
                <a:cs typeface="Trebuchet MS"/>
              </a:rPr>
              <a:t> </a:t>
            </a:r>
            <a:r>
              <a:rPr sz="1000" spc="10" dirty="0">
                <a:solidFill>
                  <a:srgbClr val="272526"/>
                </a:solidFill>
                <a:latin typeface="Trebuchet MS"/>
                <a:cs typeface="Trebuchet MS"/>
              </a:rPr>
              <a:t>behaviour.</a:t>
            </a:r>
            <a:endParaRPr sz="1000" dirty="0">
              <a:latin typeface="Trebuchet MS"/>
              <a:cs typeface="Trebuchet MS"/>
            </a:endParaRPr>
          </a:p>
          <a:p>
            <a:pPr marL="105410" marR="209550" indent="-93345">
              <a:lnSpc>
                <a:spcPct val="100000"/>
              </a:lnSpc>
              <a:spcBef>
                <a:spcPts val="565"/>
              </a:spcBef>
              <a:buChar char="•"/>
              <a:tabLst>
                <a:tab pos="111760" algn="l"/>
              </a:tabLst>
            </a:pPr>
            <a:r>
              <a:rPr sz="1000" spc="-15" dirty="0">
                <a:solidFill>
                  <a:srgbClr val="272526"/>
                </a:solidFill>
                <a:latin typeface="Trebuchet MS"/>
                <a:cs typeface="Trebuchet MS"/>
              </a:rPr>
              <a:t>To</a:t>
            </a:r>
            <a:r>
              <a:rPr sz="1000" spc="-30" dirty="0">
                <a:solidFill>
                  <a:srgbClr val="272526"/>
                </a:solidFill>
                <a:latin typeface="Trebuchet MS"/>
                <a:cs typeface="Trebuchet MS"/>
              </a:rPr>
              <a:t> </a:t>
            </a:r>
            <a:r>
              <a:rPr sz="1000" spc="5" dirty="0">
                <a:solidFill>
                  <a:srgbClr val="272526"/>
                </a:solidFill>
                <a:latin typeface="Trebuchet MS"/>
                <a:cs typeface="Trebuchet MS"/>
              </a:rPr>
              <a:t>feel</a:t>
            </a:r>
            <a:r>
              <a:rPr sz="1000" spc="-25" dirty="0">
                <a:solidFill>
                  <a:srgbClr val="272526"/>
                </a:solidFill>
                <a:latin typeface="Trebuchet MS"/>
                <a:cs typeface="Trebuchet MS"/>
              </a:rPr>
              <a:t> </a:t>
            </a:r>
            <a:r>
              <a:rPr sz="1000" spc="10" dirty="0">
                <a:solidFill>
                  <a:srgbClr val="272526"/>
                </a:solidFill>
                <a:latin typeface="Trebuchet MS"/>
                <a:cs typeface="Trebuchet MS"/>
              </a:rPr>
              <a:t>safe</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25" dirty="0">
                <a:solidFill>
                  <a:srgbClr val="272526"/>
                </a:solidFill>
                <a:latin typeface="Trebuchet MS"/>
                <a:cs typeface="Trebuchet MS"/>
              </a:rPr>
              <a:t>valued</a:t>
            </a:r>
            <a:r>
              <a:rPr sz="1000" spc="-25" dirty="0">
                <a:solidFill>
                  <a:srgbClr val="272526"/>
                </a:solidFill>
                <a:latin typeface="Trebuchet MS"/>
                <a:cs typeface="Trebuchet MS"/>
              </a:rPr>
              <a:t> </a:t>
            </a:r>
            <a:r>
              <a:rPr sz="1000" spc="5" dirty="0">
                <a:solidFill>
                  <a:srgbClr val="272526"/>
                </a:solidFill>
                <a:latin typeface="Trebuchet MS"/>
                <a:cs typeface="Trebuchet MS"/>
              </a:rPr>
              <a:t>as</a:t>
            </a:r>
            <a:r>
              <a:rPr sz="1000" spc="-25" dirty="0">
                <a:solidFill>
                  <a:srgbClr val="272526"/>
                </a:solidFill>
                <a:latin typeface="Trebuchet MS"/>
                <a:cs typeface="Trebuchet MS"/>
              </a:rPr>
              <a:t> </a:t>
            </a:r>
            <a:r>
              <a:rPr sz="1000" spc="15" dirty="0">
                <a:solidFill>
                  <a:srgbClr val="272526"/>
                </a:solidFill>
                <a:latin typeface="Trebuchet MS"/>
                <a:cs typeface="Trebuchet MS"/>
              </a:rPr>
              <a:t>part</a:t>
            </a:r>
            <a:r>
              <a:rPr sz="1000" spc="-25" dirty="0">
                <a:solidFill>
                  <a:srgbClr val="272526"/>
                </a:solidFill>
                <a:latin typeface="Trebuchet MS"/>
                <a:cs typeface="Trebuchet MS"/>
              </a:rPr>
              <a:t> </a:t>
            </a:r>
            <a:r>
              <a:rPr sz="1000" spc="45" dirty="0">
                <a:solidFill>
                  <a:srgbClr val="272526"/>
                </a:solidFill>
                <a:latin typeface="Trebuchet MS"/>
                <a:cs typeface="Trebuchet MS"/>
              </a:rPr>
              <a:t>of</a:t>
            </a:r>
            <a:r>
              <a:rPr sz="1000" spc="-30"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20" dirty="0">
                <a:solidFill>
                  <a:srgbClr val="272526"/>
                </a:solidFill>
                <a:latin typeface="Trebuchet MS"/>
                <a:cs typeface="Trebuchet MS"/>
              </a:rPr>
              <a:t>caring</a:t>
            </a:r>
            <a:r>
              <a:rPr sz="1000" spc="-25" dirty="0">
                <a:solidFill>
                  <a:srgbClr val="272526"/>
                </a:solidFill>
                <a:latin typeface="Trebuchet MS"/>
                <a:cs typeface="Trebuchet MS"/>
              </a:rPr>
              <a:t> </a:t>
            </a:r>
            <a:r>
              <a:rPr sz="1000" spc="20" dirty="0">
                <a:solidFill>
                  <a:srgbClr val="272526"/>
                </a:solidFill>
                <a:latin typeface="Trebuchet MS"/>
                <a:cs typeface="Trebuchet MS"/>
              </a:rPr>
              <a:t>school </a:t>
            </a:r>
            <a:r>
              <a:rPr sz="1000" spc="-285" dirty="0">
                <a:solidFill>
                  <a:srgbClr val="272526"/>
                </a:solidFill>
                <a:latin typeface="Trebuchet MS"/>
                <a:cs typeface="Trebuchet MS"/>
              </a:rPr>
              <a:t> </a:t>
            </a:r>
            <a:r>
              <a:rPr sz="1000" spc="25" dirty="0">
                <a:solidFill>
                  <a:srgbClr val="272526"/>
                </a:solidFill>
                <a:latin typeface="Trebuchet MS"/>
                <a:cs typeface="Trebuchet MS"/>
              </a:rPr>
              <a:t>community</a:t>
            </a:r>
            <a:r>
              <a:rPr sz="1000" spc="-25" dirty="0">
                <a:solidFill>
                  <a:srgbClr val="272526"/>
                </a:solidFill>
                <a:latin typeface="Trebuchet MS"/>
                <a:cs typeface="Trebuchet MS"/>
              </a:rPr>
              <a:t> </a:t>
            </a:r>
            <a:r>
              <a:rPr sz="1000" spc="20" dirty="0">
                <a:solidFill>
                  <a:srgbClr val="272526"/>
                </a:solidFill>
                <a:latin typeface="Trebuchet MS"/>
                <a:cs typeface="Trebuchet MS"/>
              </a:rPr>
              <a:t>that</a:t>
            </a:r>
            <a:r>
              <a:rPr sz="1000" spc="-25" dirty="0">
                <a:solidFill>
                  <a:srgbClr val="272526"/>
                </a:solidFill>
                <a:latin typeface="Trebuchet MS"/>
                <a:cs typeface="Trebuchet MS"/>
              </a:rPr>
              <a:t> </a:t>
            </a:r>
            <a:r>
              <a:rPr sz="1000" dirty="0">
                <a:solidFill>
                  <a:srgbClr val="272526"/>
                </a:solidFill>
                <a:latin typeface="Trebuchet MS"/>
                <a:cs typeface="Trebuchet MS"/>
              </a:rPr>
              <a:t>celebrates</a:t>
            </a:r>
            <a:r>
              <a:rPr sz="1000" spc="-30" dirty="0">
                <a:solidFill>
                  <a:srgbClr val="272526"/>
                </a:solidFill>
                <a:latin typeface="Trebuchet MS"/>
                <a:cs typeface="Trebuchet MS"/>
              </a:rPr>
              <a:t> </a:t>
            </a:r>
            <a:r>
              <a:rPr sz="1000" spc="-25" dirty="0">
                <a:solidFill>
                  <a:srgbClr val="272526"/>
                </a:solidFill>
                <a:latin typeface="Trebuchet MS"/>
                <a:cs typeface="Trebuchet MS"/>
              </a:rPr>
              <a:t>success.</a:t>
            </a:r>
            <a:endParaRPr sz="1000" dirty="0">
              <a:latin typeface="Trebuchet MS"/>
              <a:cs typeface="Trebuchet MS"/>
            </a:endParaRPr>
          </a:p>
          <a:p>
            <a:pPr marL="105410" marR="146050" indent="-93345">
              <a:lnSpc>
                <a:spcPct val="100000"/>
              </a:lnSpc>
              <a:spcBef>
                <a:spcPts val="570"/>
              </a:spcBef>
              <a:buChar char="•"/>
              <a:tabLst>
                <a:tab pos="111760" algn="l"/>
              </a:tabLst>
            </a:pPr>
            <a:r>
              <a:rPr sz="1000" spc="-15" dirty="0">
                <a:solidFill>
                  <a:srgbClr val="272526"/>
                </a:solidFill>
                <a:latin typeface="Trebuchet MS"/>
                <a:cs typeface="Trebuchet MS"/>
              </a:rPr>
              <a:t>To</a:t>
            </a:r>
            <a:r>
              <a:rPr sz="1000" spc="-25" dirty="0">
                <a:solidFill>
                  <a:srgbClr val="272526"/>
                </a:solidFill>
                <a:latin typeface="Trebuchet MS"/>
                <a:cs typeface="Trebuchet MS"/>
              </a:rPr>
              <a:t> </a:t>
            </a:r>
            <a:r>
              <a:rPr sz="1000" spc="10" dirty="0">
                <a:solidFill>
                  <a:srgbClr val="272526"/>
                </a:solidFill>
                <a:latin typeface="Trebuchet MS"/>
                <a:cs typeface="Trebuchet MS"/>
              </a:rPr>
              <a:t>enjoy</a:t>
            </a:r>
            <a:r>
              <a:rPr sz="1000" spc="-25" dirty="0">
                <a:solidFill>
                  <a:srgbClr val="272526"/>
                </a:solidFill>
                <a:latin typeface="Trebuchet MS"/>
                <a:cs typeface="Trebuchet MS"/>
              </a:rPr>
              <a:t> </a:t>
            </a:r>
            <a:r>
              <a:rPr sz="1000" spc="30" dirty="0">
                <a:solidFill>
                  <a:srgbClr val="272526"/>
                </a:solidFill>
                <a:latin typeface="Trebuchet MS"/>
                <a:cs typeface="Trebuchet MS"/>
              </a:rPr>
              <a:t>learning</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25" dirty="0">
                <a:solidFill>
                  <a:srgbClr val="272526"/>
                </a:solidFill>
                <a:latin typeface="Trebuchet MS"/>
                <a:cs typeface="Trebuchet MS"/>
              </a:rPr>
              <a:t>develop</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25" dirty="0">
                <a:solidFill>
                  <a:srgbClr val="272526"/>
                </a:solidFill>
                <a:latin typeface="Trebuchet MS"/>
                <a:cs typeface="Trebuchet MS"/>
              </a:rPr>
              <a:t>passion</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5" dirty="0">
                <a:solidFill>
                  <a:srgbClr val="272526"/>
                </a:solidFill>
                <a:latin typeface="Trebuchet MS"/>
                <a:cs typeface="Trebuchet MS"/>
              </a:rPr>
              <a:t> </a:t>
            </a:r>
            <a:r>
              <a:rPr sz="1000" spc="30" dirty="0">
                <a:solidFill>
                  <a:srgbClr val="272526"/>
                </a:solidFill>
                <a:latin typeface="Trebuchet MS"/>
                <a:cs typeface="Trebuchet MS"/>
              </a:rPr>
              <a:t>be</a:t>
            </a:r>
            <a:r>
              <a:rPr sz="1000" spc="-25" dirty="0">
                <a:solidFill>
                  <a:srgbClr val="272526"/>
                </a:solidFill>
                <a:latin typeface="Trebuchet MS"/>
                <a:cs typeface="Trebuchet MS"/>
              </a:rPr>
              <a:t> </a:t>
            </a:r>
            <a:r>
              <a:rPr sz="1000" dirty="0">
                <a:solidFill>
                  <a:srgbClr val="272526"/>
                </a:solidFill>
                <a:latin typeface="Trebuchet MS"/>
                <a:cs typeface="Trebuchet MS"/>
              </a:rPr>
              <a:t>life </a:t>
            </a:r>
            <a:r>
              <a:rPr sz="1000" spc="-285" dirty="0">
                <a:solidFill>
                  <a:srgbClr val="272526"/>
                </a:solidFill>
                <a:latin typeface="Trebuchet MS"/>
                <a:cs typeface="Trebuchet MS"/>
              </a:rPr>
              <a:t> </a:t>
            </a:r>
            <a:r>
              <a:rPr sz="1000" spc="55" dirty="0">
                <a:solidFill>
                  <a:srgbClr val="272526"/>
                </a:solidFill>
                <a:latin typeface="Trebuchet MS"/>
                <a:cs typeface="Trebuchet MS"/>
              </a:rPr>
              <a:t>long</a:t>
            </a:r>
            <a:r>
              <a:rPr sz="1000" spc="-30" dirty="0">
                <a:solidFill>
                  <a:srgbClr val="272526"/>
                </a:solidFill>
                <a:latin typeface="Trebuchet MS"/>
                <a:cs typeface="Trebuchet MS"/>
              </a:rPr>
              <a:t> </a:t>
            </a:r>
            <a:r>
              <a:rPr sz="1000" spc="-5" dirty="0">
                <a:solidFill>
                  <a:srgbClr val="272526"/>
                </a:solidFill>
                <a:latin typeface="Trebuchet MS"/>
                <a:cs typeface="Trebuchet MS"/>
              </a:rPr>
              <a:t>learners.</a:t>
            </a:r>
            <a:endParaRPr sz="1000" dirty="0">
              <a:latin typeface="Trebuchet MS"/>
              <a:cs typeface="Trebuchet MS"/>
            </a:endParaRPr>
          </a:p>
          <a:p>
            <a:pPr marL="105410" marR="5080" indent="-93345">
              <a:lnSpc>
                <a:spcPct val="100000"/>
              </a:lnSpc>
              <a:spcBef>
                <a:spcPts val="565"/>
              </a:spcBef>
              <a:buChar char="•"/>
              <a:tabLst>
                <a:tab pos="111760" algn="l"/>
              </a:tabLst>
            </a:pPr>
            <a:r>
              <a:rPr sz="1000" spc="-15" dirty="0">
                <a:solidFill>
                  <a:srgbClr val="272526"/>
                </a:solidFill>
                <a:latin typeface="Trebuchet MS"/>
                <a:cs typeface="Trebuchet MS"/>
              </a:rPr>
              <a:t>To</a:t>
            </a:r>
            <a:r>
              <a:rPr sz="1000" spc="-30" dirty="0">
                <a:solidFill>
                  <a:srgbClr val="272526"/>
                </a:solidFill>
                <a:latin typeface="Trebuchet MS"/>
                <a:cs typeface="Trebuchet MS"/>
              </a:rPr>
              <a:t> </a:t>
            </a:r>
            <a:r>
              <a:rPr sz="1000" spc="25" dirty="0">
                <a:solidFill>
                  <a:srgbClr val="272526"/>
                </a:solidFill>
                <a:latin typeface="Trebuchet MS"/>
                <a:cs typeface="Trebuchet MS"/>
              </a:rPr>
              <a:t>develop</a:t>
            </a:r>
            <a:r>
              <a:rPr sz="1000" spc="-30" dirty="0">
                <a:solidFill>
                  <a:srgbClr val="272526"/>
                </a:solidFill>
                <a:latin typeface="Trebuchet MS"/>
                <a:cs typeface="Trebuchet MS"/>
              </a:rPr>
              <a:t> </a:t>
            </a:r>
            <a:r>
              <a:rPr sz="1000" spc="10" dirty="0">
                <a:solidFill>
                  <a:srgbClr val="272526"/>
                </a:solidFill>
                <a:latin typeface="Trebuchet MS"/>
                <a:cs typeface="Trebuchet MS"/>
              </a:rPr>
              <a:t>learners</a:t>
            </a:r>
            <a:r>
              <a:rPr sz="1000" spc="-30" dirty="0">
                <a:solidFill>
                  <a:srgbClr val="272526"/>
                </a:solidFill>
                <a:latin typeface="Trebuchet MS"/>
                <a:cs typeface="Trebuchet MS"/>
              </a:rPr>
              <a:t> </a:t>
            </a:r>
            <a:r>
              <a:rPr sz="1000" spc="30" dirty="0">
                <a:solidFill>
                  <a:srgbClr val="272526"/>
                </a:solidFill>
                <a:latin typeface="Trebuchet MS"/>
                <a:cs typeface="Trebuchet MS"/>
              </a:rPr>
              <a:t>with</a:t>
            </a:r>
            <a:r>
              <a:rPr sz="1000" spc="-25" dirty="0">
                <a:solidFill>
                  <a:srgbClr val="272526"/>
                </a:solidFill>
                <a:latin typeface="Trebuchet MS"/>
                <a:cs typeface="Trebuchet MS"/>
              </a:rPr>
              <a:t> </a:t>
            </a:r>
            <a:r>
              <a:rPr sz="1000" spc="25" dirty="0">
                <a:solidFill>
                  <a:srgbClr val="272526"/>
                </a:solidFill>
                <a:latin typeface="Trebuchet MS"/>
                <a:cs typeface="Trebuchet MS"/>
              </a:rPr>
              <a:t>‘enquiring</a:t>
            </a:r>
            <a:r>
              <a:rPr sz="1000" spc="-30" dirty="0">
                <a:solidFill>
                  <a:srgbClr val="272526"/>
                </a:solidFill>
                <a:latin typeface="Trebuchet MS"/>
                <a:cs typeface="Trebuchet MS"/>
              </a:rPr>
              <a:t> </a:t>
            </a:r>
            <a:r>
              <a:rPr sz="1000" spc="10" dirty="0">
                <a:solidFill>
                  <a:srgbClr val="272526"/>
                </a:solidFill>
                <a:latin typeface="Trebuchet MS"/>
                <a:cs typeface="Trebuchet MS"/>
              </a:rPr>
              <a:t>minds’</a:t>
            </a:r>
            <a:r>
              <a:rPr sz="1000" spc="-30" dirty="0">
                <a:solidFill>
                  <a:srgbClr val="272526"/>
                </a:solidFill>
                <a:latin typeface="Trebuchet MS"/>
                <a:cs typeface="Trebuchet MS"/>
              </a:rPr>
              <a:t> </a:t>
            </a:r>
            <a:r>
              <a:rPr sz="1000" spc="75" dirty="0">
                <a:solidFill>
                  <a:srgbClr val="272526"/>
                </a:solidFill>
                <a:latin typeface="Trebuchet MS"/>
                <a:cs typeface="Trebuchet MS"/>
              </a:rPr>
              <a:t>who</a:t>
            </a:r>
            <a:r>
              <a:rPr sz="1000" spc="-25" dirty="0">
                <a:solidFill>
                  <a:srgbClr val="272526"/>
                </a:solidFill>
                <a:latin typeface="Trebuchet MS"/>
                <a:cs typeface="Trebuchet MS"/>
              </a:rPr>
              <a:t> </a:t>
            </a:r>
            <a:r>
              <a:rPr sz="1000" spc="5" dirty="0">
                <a:solidFill>
                  <a:srgbClr val="272526"/>
                </a:solidFill>
                <a:latin typeface="Trebuchet MS"/>
                <a:cs typeface="Trebuchet MS"/>
              </a:rPr>
              <a:t>feel </a:t>
            </a:r>
            <a:r>
              <a:rPr sz="1000" spc="-290" dirty="0">
                <a:solidFill>
                  <a:srgbClr val="272526"/>
                </a:solidFill>
                <a:latin typeface="Trebuchet MS"/>
                <a:cs typeface="Trebuchet MS"/>
              </a:rPr>
              <a:t> </a:t>
            </a:r>
            <a:r>
              <a:rPr sz="1000" spc="20" dirty="0">
                <a:solidFill>
                  <a:srgbClr val="272526"/>
                </a:solidFill>
                <a:latin typeface="Trebuchet MS"/>
                <a:cs typeface="Trebuchet MS"/>
              </a:rPr>
              <a:t>confident</a:t>
            </a:r>
            <a:r>
              <a:rPr sz="1000" spc="-30" dirty="0">
                <a:solidFill>
                  <a:srgbClr val="272526"/>
                </a:solidFill>
                <a:latin typeface="Trebuchet MS"/>
                <a:cs typeface="Trebuchet MS"/>
              </a:rPr>
              <a:t> </a:t>
            </a:r>
            <a:r>
              <a:rPr sz="1000" spc="30" dirty="0">
                <a:solidFill>
                  <a:srgbClr val="272526"/>
                </a:solidFill>
                <a:latin typeface="Trebuchet MS"/>
                <a:cs typeface="Trebuchet MS"/>
              </a:rPr>
              <a:t>to</a:t>
            </a:r>
            <a:r>
              <a:rPr sz="1000" spc="-25" dirty="0">
                <a:solidFill>
                  <a:srgbClr val="272526"/>
                </a:solidFill>
                <a:latin typeface="Trebuchet MS"/>
                <a:cs typeface="Trebuchet MS"/>
              </a:rPr>
              <a:t> </a:t>
            </a:r>
            <a:r>
              <a:rPr sz="1000" spc="20" dirty="0">
                <a:solidFill>
                  <a:srgbClr val="272526"/>
                </a:solidFill>
                <a:latin typeface="Trebuchet MS"/>
                <a:cs typeface="Trebuchet MS"/>
              </a:rPr>
              <a:t>ask</a:t>
            </a:r>
            <a:r>
              <a:rPr sz="1000" spc="-25" dirty="0">
                <a:solidFill>
                  <a:srgbClr val="272526"/>
                </a:solidFill>
                <a:latin typeface="Trebuchet MS"/>
                <a:cs typeface="Trebuchet MS"/>
              </a:rPr>
              <a:t> </a:t>
            </a:r>
            <a:r>
              <a:rPr sz="1000" spc="10" dirty="0">
                <a:solidFill>
                  <a:srgbClr val="272526"/>
                </a:solidFill>
                <a:latin typeface="Trebuchet MS"/>
                <a:cs typeface="Trebuchet MS"/>
              </a:rPr>
              <a:t>questions.</a:t>
            </a:r>
            <a:endParaRPr sz="1000" dirty="0">
              <a:latin typeface="Trebuchet MS"/>
              <a:cs typeface="Trebuchet MS"/>
            </a:endParaRPr>
          </a:p>
          <a:p>
            <a:pPr marL="105410" marR="385445" indent="-93345">
              <a:lnSpc>
                <a:spcPct val="100000"/>
              </a:lnSpc>
              <a:spcBef>
                <a:spcPts val="570"/>
              </a:spcBef>
              <a:buChar char="•"/>
              <a:tabLst>
                <a:tab pos="111760" algn="l"/>
              </a:tabLst>
            </a:pPr>
            <a:r>
              <a:rPr sz="1000" spc="-15" dirty="0">
                <a:solidFill>
                  <a:srgbClr val="272526"/>
                </a:solidFill>
                <a:latin typeface="Trebuchet MS"/>
                <a:cs typeface="Trebuchet MS"/>
              </a:rPr>
              <a:t>To</a:t>
            </a:r>
            <a:r>
              <a:rPr sz="1000" spc="-25" dirty="0">
                <a:solidFill>
                  <a:srgbClr val="272526"/>
                </a:solidFill>
                <a:latin typeface="Trebuchet MS"/>
                <a:cs typeface="Trebuchet MS"/>
              </a:rPr>
              <a:t> </a:t>
            </a:r>
            <a:r>
              <a:rPr sz="1000" spc="30" dirty="0">
                <a:solidFill>
                  <a:srgbClr val="272526"/>
                </a:solidFill>
                <a:latin typeface="Trebuchet MS"/>
                <a:cs typeface="Trebuchet MS"/>
              </a:rPr>
              <a:t>encourage</a:t>
            </a:r>
            <a:r>
              <a:rPr sz="1000" spc="-25" dirty="0">
                <a:solidFill>
                  <a:srgbClr val="272526"/>
                </a:solidFill>
                <a:latin typeface="Trebuchet MS"/>
                <a:cs typeface="Trebuchet MS"/>
              </a:rPr>
              <a:t> </a:t>
            </a:r>
            <a:r>
              <a:rPr sz="1000" spc="-5" dirty="0">
                <a:solidFill>
                  <a:srgbClr val="272526"/>
                </a:solidFill>
                <a:latin typeface="Trebuchet MS"/>
                <a:cs typeface="Trebuchet MS"/>
              </a:rPr>
              <a:t>all</a:t>
            </a:r>
            <a:r>
              <a:rPr sz="1000" spc="-20" dirty="0">
                <a:solidFill>
                  <a:srgbClr val="272526"/>
                </a:solidFill>
                <a:latin typeface="Trebuchet MS"/>
                <a:cs typeface="Trebuchet MS"/>
              </a:rPr>
              <a:t> </a:t>
            </a:r>
            <a:r>
              <a:rPr sz="1000" spc="10" dirty="0">
                <a:solidFill>
                  <a:srgbClr val="272526"/>
                </a:solidFill>
                <a:latin typeface="Trebuchet MS"/>
                <a:cs typeface="Trebuchet MS"/>
              </a:rPr>
              <a:t>learners</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25" dirty="0">
                <a:solidFill>
                  <a:srgbClr val="272526"/>
                </a:solidFill>
                <a:latin typeface="Trebuchet MS"/>
                <a:cs typeface="Trebuchet MS"/>
              </a:rPr>
              <a:t>develop</a:t>
            </a:r>
            <a:r>
              <a:rPr sz="1000" spc="-25" dirty="0">
                <a:solidFill>
                  <a:srgbClr val="272526"/>
                </a:solidFill>
                <a:latin typeface="Trebuchet MS"/>
                <a:cs typeface="Trebuchet MS"/>
              </a:rPr>
              <a:t> </a:t>
            </a:r>
            <a:r>
              <a:rPr sz="1000" spc="10" dirty="0">
                <a:solidFill>
                  <a:srgbClr val="272526"/>
                </a:solidFill>
                <a:latin typeface="Trebuchet MS"/>
                <a:cs typeface="Trebuchet MS"/>
              </a:rPr>
              <a:t>their</a:t>
            </a:r>
            <a:r>
              <a:rPr sz="1000" spc="-25" dirty="0">
                <a:solidFill>
                  <a:srgbClr val="272526"/>
                </a:solidFill>
                <a:latin typeface="Trebuchet MS"/>
                <a:cs typeface="Trebuchet MS"/>
              </a:rPr>
              <a:t> </a:t>
            </a:r>
            <a:r>
              <a:rPr sz="1000" spc="10" dirty="0">
                <a:solidFill>
                  <a:srgbClr val="272526"/>
                </a:solidFill>
                <a:latin typeface="Trebuchet MS"/>
                <a:cs typeface="Trebuchet MS"/>
              </a:rPr>
              <a:t>full </a:t>
            </a:r>
            <a:r>
              <a:rPr sz="1000" spc="-285" dirty="0">
                <a:solidFill>
                  <a:srgbClr val="272526"/>
                </a:solidFill>
                <a:latin typeface="Trebuchet MS"/>
                <a:cs typeface="Trebuchet MS"/>
              </a:rPr>
              <a:t> </a:t>
            </a:r>
            <a:r>
              <a:rPr sz="1000" spc="10" dirty="0">
                <a:solidFill>
                  <a:srgbClr val="272526"/>
                </a:solidFill>
                <a:latin typeface="Trebuchet MS"/>
                <a:cs typeface="Trebuchet MS"/>
              </a:rPr>
              <a:t>potential.</a:t>
            </a:r>
            <a:endParaRPr sz="1000" dirty="0">
              <a:latin typeface="Trebuchet MS"/>
              <a:cs typeface="Trebuchet MS"/>
            </a:endParaRPr>
          </a:p>
          <a:p>
            <a:pPr marL="105410" marR="103505" indent="-93345">
              <a:lnSpc>
                <a:spcPct val="100000"/>
              </a:lnSpc>
              <a:spcBef>
                <a:spcPts val="565"/>
              </a:spcBef>
              <a:buChar char="•"/>
              <a:tabLst>
                <a:tab pos="111760" algn="l"/>
              </a:tabLst>
            </a:pPr>
            <a:r>
              <a:rPr sz="1000" spc="-15" dirty="0">
                <a:solidFill>
                  <a:srgbClr val="272526"/>
                </a:solidFill>
                <a:latin typeface="Trebuchet MS"/>
                <a:cs typeface="Trebuchet MS"/>
              </a:rPr>
              <a:t>To</a:t>
            </a:r>
            <a:r>
              <a:rPr sz="1000" spc="-30" dirty="0">
                <a:solidFill>
                  <a:srgbClr val="272526"/>
                </a:solidFill>
                <a:latin typeface="Trebuchet MS"/>
                <a:cs typeface="Trebuchet MS"/>
              </a:rPr>
              <a:t> </a:t>
            </a:r>
            <a:r>
              <a:rPr sz="1000" spc="10" dirty="0">
                <a:solidFill>
                  <a:srgbClr val="272526"/>
                </a:solidFill>
                <a:latin typeface="Trebuchet MS"/>
                <a:cs typeface="Trebuchet MS"/>
              </a:rPr>
              <a:t>foster</a:t>
            </a:r>
            <a:r>
              <a:rPr sz="1000" spc="-30" dirty="0">
                <a:solidFill>
                  <a:srgbClr val="272526"/>
                </a:solidFill>
                <a:latin typeface="Trebuchet MS"/>
                <a:cs typeface="Trebuchet MS"/>
              </a:rPr>
              <a:t> </a:t>
            </a:r>
            <a:r>
              <a:rPr sz="1000" dirty="0">
                <a:solidFill>
                  <a:srgbClr val="272526"/>
                </a:solidFill>
                <a:latin typeface="Trebuchet MS"/>
                <a:cs typeface="Trebuchet MS"/>
              </a:rPr>
              <a:t>respect</a:t>
            </a:r>
            <a:r>
              <a:rPr sz="1000" spc="-30" dirty="0">
                <a:solidFill>
                  <a:srgbClr val="272526"/>
                </a:solidFill>
                <a:latin typeface="Trebuchet MS"/>
                <a:cs typeface="Trebuchet MS"/>
              </a:rPr>
              <a:t> </a:t>
            </a:r>
            <a:r>
              <a:rPr sz="1000" spc="30" dirty="0">
                <a:solidFill>
                  <a:srgbClr val="272526"/>
                </a:solidFill>
                <a:latin typeface="Trebuchet MS"/>
                <a:cs typeface="Trebuchet MS"/>
              </a:rPr>
              <a:t>for</a:t>
            </a:r>
            <a:r>
              <a:rPr sz="1000" spc="-30" dirty="0">
                <a:solidFill>
                  <a:srgbClr val="272526"/>
                </a:solidFill>
                <a:latin typeface="Trebuchet MS"/>
                <a:cs typeface="Trebuchet MS"/>
              </a:rPr>
              <a:t> </a:t>
            </a:r>
            <a:r>
              <a:rPr sz="1000" spc="20" dirty="0">
                <a:solidFill>
                  <a:srgbClr val="272526"/>
                </a:solidFill>
                <a:latin typeface="Trebuchet MS"/>
                <a:cs typeface="Trebuchet MS"/>
              </a:rPr>
              <a:t>others</a:t>
            </a:r>
            <a:r>
              <a:rPr sz="1000" spc="-30"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45" dirty="0">
                <a:solidFill>
                  <a:srgbClr val="272526"/>
                </a:solidFill>
                <a:latin typeface="Trebuchet MS"/>
                <a:cs typeface="Trebuchet MS"/>
              </a:rPr>
              <a:t>an</a:t>
            </a:r>
            <a:r>
              <a:rPr sz="1000" spc="-30" dirty="0">
                <a:solidFill>
                  <a:srgbClr val="272526"/>
                </a:solidFill>
                <a:latin typeface="Trebuchet MS"/>
                <a:cs typeface="Trebuchet MS"/>
              </a:rPr>
              <a:t> </a:t>
            </a:r>
            <a:r>
              <a:rPr sz="1000" spc="20" dirty="0">
                <a:solidFill>
                  <a:srgbClr val="272526"/>
                </a:solidFill>
                <a:latin typeface="Trebuchet MS"/>
                <a:cs typeface="Trebuchet MS"/>
              </a:rPr>
              <a:t>appreciation</a:t>
            </a:r>
            <a:r>
              <a:rPr sz="1000" spc="-30" dirty="0">
                <a:solidFill>
                  <a:srgbClr val="272526"/>
                </a:solidFill>
                <a:latin typeface="Trebuchet MS"/>
                <a:cs typeface="Trebuchet MS"/>
              </a:rPr>
              <a:t> </a:t>
            </a:r>
            <a:r>
              <a:rPr sz="1000" spc="45" dirty="0">
                <a:solidFill>
                  <a:srgbClr val="272526"/>
                </a:solidFill>
                <a:latin typeface="Trebuchet MS"/>
                <a:cs typeface="Trebuchet MS"/>
              </a:rPr>
              <a:t>of </a:t>
            </a:r>
            <a:r>
              <a:rPr sz="1000" spc="-285" dirty="0">
                <a:solidFill>
                  <a:srgbClr val="272526"/>
                </a:solidFill>
                <a:latin typeface="Trebuchet MS"/>
                <a:cs typeface="Trebuchet MS"/>
              </a:rPr>
              <a:t> </a:t>
            </a:r>
            <a:r>
              <a:rPr sz="1000" spc="20" dirty="0">
                <a:solidFill>
                  <a:srgbClr val="272526"/>
                </a:solidFill>
                <a:latin typeface="Trebuchet MS"/>
                <a:cs typeface="Trebuchet MS"/>
              </a:rPr>
              <a:t>the</a:t>
            </a:r>
            <a:r>
              <a:rPr sz="1000" spc="-30" dirty="0">
                <a:solidFill>
                  <a:srgbClr val="272526"/>
                </a:solidFill>
                <a:latin typeface="Trebuchet MS"/>
                <a:cs typeface="Trebuchet MS"/>
              </a:rPr>
              <a:t> </a:t>
            </a:r>
            <a:r>
              <a:rPr sz="1000" spc="40" dirty="0">
                <a:solidFill>
                  <a:srgbClr val="272526"/>
                </a:solidFill>
                <a:latin typeface="Trebuchet MS"/>
                <a:cs typeface="Trebuchet MS"/>
              </a:rPr>
              <a:t>world</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30" dirty="0">
                <a:solidFill>
                  <a:srgbClr val="272526"/>
                </a:solidFill>
                <a:latin typeface="Trebuchet MS"/>
                <a:cs typeface="Trebuchet MS"/>
              </a:rPr>
              <a:t>which</a:t>
            </a:r>
            <a:r>
              <a:rPr sz="1000" spc="-30" dirty="0">
                <a:solidFill>
                  <a:srgbClr val="272526"/>
                </a:solidFill>
                <a:latin typeface="Trebuchet MS"/>
                <a:cs typeface="Trebuchet MS"/>
              </a:rPr>
              <a:t> </a:t>
            </a:r>
            <a:r>
              <a:rPr sz="1000" spc="45" dirty="0">
                <a:solidFill>
                  <a:srgbClr val="272526"/>
                </a:solidFill>
                <a:latin typeface="Trebuchet MS"/>
                <a:cs typeface="Trebuchet MS"/>
              </a:rPr>
              <a:t>we</a:t>
            </a:r>
            <a:r>
              <a:rPr sz="1000" spc="-25" dirty="0">
                <a:solidFill>
                  <a:srgbClr val="272526"/>
                </a:solidFill>
                <a:latin typeface="Trebuchet MS"/>
                <a:cs typeface="Trebuchet MS"/>
              </a:rPr>
              <a:t> </a:t>
            </a:r>
            <a:r>
              <a:rPr sz="1000" spc="-20" dirty="0">
                <a:solidFill>
                  <a:srgbClr val="272526"/>
                </a:solidFill>
                <a:latin typeface="Trebuchet MS"/>
                <a:cs typeface="Trebuchet MS"/>
              </a:rPr>
              <a:t>live.</a:t>
            </a:r>
            <a:endParaRPr sz="1000" dirty="0">
              <a:latin typeface="Trebuchet MS"/>
              <a:cs typeface="Trebuchet MS"/>
            </a:endParaRPr>
          </a:p>
        </p:txBody>
      </p:sp>
      <p:sp>
        <p:nvSpPr>
          <p:cNvPr id="11" name="object 11"/>
          <p:cNvSpPr txBox="1"/>
          <p:nvPr/>
        </p:nvSpPr>
        <p:spPr>
          <a:xfrm>
            <a:off x="3897991" y="5755640"/>
            <a:ext cx="3293110" cy="3401060"/>
          </a:xfrm>
          <a:prstGeom prst="rect">
            <a:avLst/>
          </a:prstGeom>
        </p:spPr>
        <p:txBody>
          <a:bodyPr vert="horz" wrap="square" lIns="0" tIns="133985" rIns="0" bIns="0" rtlCol="0">
            <a:spAutoFit/>
          </a:bodyPr>
          <a:lstStyle/>
          <a:p>
            <a:pPr marL="12700">
              <a:lnSpc>
                <a:spcPct val="100000"/>
              </a:lnSpc>
              <a:spcBef>
                <a:spcPts val="1055"/>
              </a:spcBef>
            </a:pPr>
            <a:r>
              <a:rPr sz="1800" spc="-65" dirty="0">
                <a:solidFill>
                  <a:srgbClr val="CA262D"/>
                </a:solidFill>
                <a:latin typeface="Verdana"/>
                <a:cs typeface="Verdana"/>
              </a:rPr>
              <a:t>Admission</a:t>
            </a:r>
            <a:endParaRPr sz="1800" dirty="0">
              <a:latin typeface="Verdana"/>
              <a:cs typeface="Verdana"/>
            </a:endParaRPr>
          </a:p>
          <a:p>
            <a:pPr marL="12700" marR="173990">
              <a:lnSpc>
                <a:spcPct val="100000"/>
              </a:lnSpc>
              <a:spcBef>
                <a:spcPts val="535"/>
              </a:spcBef>
            </a:pPr>
            <a:r>
              <a:rPr sz="1000" spc="15" dirty="0">
                <a:solidFill>
                  <a:srgbClr val="272526"/>
                </a:solidFill>
                <a:latin typeface="Trebuchet MS"/>
                <a:cs typeface="Trebuchet MS"/>
              </a:rPr>
              <a:t>Culcheth</a:t>
            </a:r>
            <a:r>
              <a:rPr sz="1000" spc="-25" dirty="0">
                <a:solidFill>
                  <a:srgbClr val="272526"/>
                </a:solidFill>
                <a:latin typeface="Trebuchet MS"/>
                <a:cs typeface="Trebuchet MS"/>
              </a:rPr>
              <a:t> </a:t>
            </a:r>
            <a:r>
              <a:rPr sz="1000" spc="10" dirty="0">
                <a:solidFill>
                  <a:srgbClr val="272526"/>
                </a:solidFill>
                <a:latin typeface="Trebuchet MS"/>
                <a:cs typeface="Trebuchet MS"/>
              </a:rPr>
              <a:t>Primary</a:t>
            </a:r>
            <a:r>
              <a:rPr sz="1000" spc="-20" dirty="0">
                <a:solidFill>
                  <a:srgbClr val="272526"/>
                </a:solidFill>
                <a:latin typeface="Trebuchet MS"/>
                <a:cs typeface="Trebuchet MS"/>
              </a:rPr>
              <a:t> </a:t>
            </a:r>
            <a:r>
              <a:rPr sz="1000" spc="-15" dirty="0">
                <a:solidFill>
                  <a:srgbClr val="272526"/>
                </a:solidFill>
                <a:latin typeface="Trebuchet MS"/>
                <a:cs typeface="Trebuchet MS"/>
              </a:rPr>
              <a:t>is</a:t>
            </a:r>
            <a:r>
              <a:rPr sz="1000" spc="-20"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spc="25" dirty="0">
                <a:solidFill>
                  <a:srgbClr val="272526"/>
                </a:solidFill>
                <a:latin typeface="Trebuchet MS"/>
                <a:cs typeface="Trebuchet MS"/>
              </a:rPr>
              <a:t>community</a:t>
            </a:r>
            <a:r>
              <a:rPr sz="1000" spc="-20" dirty="0">
                <a:solidFill>
                  <a:srgbClr val="272526"/>
                </a:solidFill>
                <a:latin typeface="Trebuchet MS"/>
                <a:cs typeface="Trebuchet MS"/>
              </a:rPr>
              <a:t> </a:t>
            </a:r>
            <a:r>
              <a:rPr sz="1000" spc="20" dirty="0">
                <a:solidFill>
                  <a:srgbClr val="272526"/>
                </a:solidFill>
                <a:latin typeface="Trebuchet MS"/>
                <a:cs typeface="Trebuchet MS"/>
              </a:rPr>
              <a:t>school</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0" dirty="0">
                <a:solidFill>
                  <a:srgbClr val="272526"/>
                </a:solidFill>
                <a:latin typeface="Trebuchet MS"/>
                <a:cs typeface="Trebuchet MS"/>
              </a:rPr>
              <a:t> </a:t>
            </a:r>
            <a:r>
              <a:rPr sz="1000" spc="10" dirty="0">
                <a:solidFill>
                  <a:srgbClr val="272526"/>
                </a:solidFill>
                <a:latin typeface="Trebuchet MS"/>
                <a:cs typeface="Trebuchet MS"/>
              </a:rPr>
              <a:t>girls</a:t>
            </a:r>
            <a:r>
              <a:rPr sz="1000" spc="-20" dirty="0">
                <a:solidFill>
                  <a:srgbClr val="272526"/>
                </a:solidFill>
                <a:latin typeface="Trebuchet MS"/>
                <a:cs typeface="Trebuchet MS"/>
              </a:rPr>
              <a:t> </a:t>
            </a:r>
            <a:r>
              <a:rPr sz="1000" spc="45" dirty="0">
                <a:solidFill>
                  <a:srgbClr val="272526"/>
                </a:solidFill>
                <a:latin typeface="Trebuchet MS"/>
                <a:cs typeface="Trebuchet MS"/>
              </a:rPr>
              <a:t>and </a:t>
            </a:r>
            <a:r>
              <a:rPr sz="1000" spc="-285" dirty="0">
                <a:solidFill>
                  <a:srgbClr val="272526"/>
                </a:solidFill>
                <a:latin typeface="Trebuchet MS"/>
                <a:cs typeface="Trebuchet MS"/>
              </a:rPr>
              <a:t> </a:t>
            </a:r>
            <a:r>
              <a:rPr sz="1000" spc="25" dirty="0">
                <a:solidFill>
                  <a:srgbClr val="272526"/>
                </a:solidFill>
                <a:latin typeface="Trebuchet MS"/>
                <a:cs typeface="Trebuchet MS"/>
              </a:rPr>
              <a:t>boys </a:t>
            </a:r>
            <a:r>
              <a:rPr sz="1000" spc="35" dirty="0">
                <a:solidFill>
                  <a:srgbClr val="272526"/>
                </a:solidFill>
                <a:latin typeface="Trebuchet MS"/>
                <a:cs typeface="Trebuchet MS"/>
              </a:rPr>
              <a:t>from </a:t>
            </a:r>
            <a:r>
              <a:rPr sz="1000" spc="15" dirty="0">
                <a:solidFill>
                  <a:srgbClr val="272526"/>
                </a:solidFill>
                <a:latin typeface="Trebuchet MS"/>
                <a:cs typeface="Trebuchet MS"/>
              </a:rPr>
              <a:t>4-11 </a:t>
            </a:r>
            <a:r>
              <a:rPr sz="1000" spc="5" dirty="0">
                <a:solidFill>
                  <a:srgbClr val="272526"/>
                </a:solidFill>
                <a:latin typeface="Trebuchet MS"/>
                <a:cs typeface="Trebuchet MS"/>
              </a:rPr>
              <a:t>years </a:t>
            </a:r>
            <a:r>
              <a:rPr sz="1000" spc="45" dirty="0">
                <a:solidFill>
                  <a:srgbClr val="272526"/>
                </a:solidFill>
                <a:latin typeface="Trebuchet MS"/>
                <a:cs typeface="Trebuchet MS"/>
              </a:rPr>
              <a:t>of </a:t>
            </a:r>
            <a:r>
              <a:rPr sz="1000" spc="15" dirty="0">
                <a:solidFill>
                  <a:srgbClr val="272526"/>
                </a:solidFill>
                <a:latin typeface="Trebuchet MS"/>
                <a:cs typeface="Trebuchet MS"/>
              </a:rPr>
              <a:t>age. </a:t>
            </a:r>
            <a:r>
              <a:rPr sz="1000" spc="45" dirty="0">
                <a:solidFill>
                  <a:srgbClr val="272526"/>
                </a:solidFill>
                <a:latin typeface="Trebuchet MS"/>
                <a:cs typeface="Trebuchet MS"/>
              </a:rPr>
              <a:t>Warrington </a:t>
            </a:r>
            <a:r>
              <a:rPr sz="1000" spc="60" dirty="0">
                <a:solidFill>
                  <a:srgbClr val="272526"/>
                </a:solidFill>
                <a:latin typeface="Trebuchet MS"/>
                <a:cs typeface="Trebuchet MS"/>
              </a:rPr>
              <a:t>Borough </a:t>
            </a:r>
            <a:r>
              <a:rPr sz="1000" spc="65" dirty="0">
                <a:solidFill>
                  <a:srgbClr val="272526"/>
                </a:solidFill>
                <a:latin typeface="Trebuchet MS"/>
                <a:cs typeface="Trebuchet MS"/>
              </a:rPr>
              <a:t> </a:t>
            </a:r>
            <a:r>
              <a:rPr sz="1000" spc="20" dirty="0">
                <a:solidFill>
                  <a:srgbClr val="272526"/>
                </a:solidFill>
                <a:latin typeface="Trebuchet MS"/>
                <a:cs typeface="Trebuchet MS"/>
              </a:rPr>
              <a:t>Council </a:t>
            </a:r>
            <a:r>
              <a:rPr sz="1000" spc="15" dirty="0">
                <a:solidFill>
                  <a:srgbClr val="272526"/>
                </a:solidFill>
                <a:latin typeface="Trebuchet MS"/>
                <a:cs typeface="Trebuchet MS"/>
              </a:rPr>
              <a:t>co-ordinates </a:t>
            </a:r>
            <a:r>
              <a:rPr sz="1000" spc="20" dirty="0">
                <a:solidFill>
                  <a:srgbClr val="272526"/>
                </a:solidFill>
                <a:latin typeface="Trebuchet MS"/>
                <a:cs typeface="Trebuchet MS"/>
              </a:rPr>
              <a:t>admissions </a:t>
            </a:r>
            <a:r>
              <a:rPr sz="1000" spc="30" dirty="0">
                <a:solidFill>
                  <a:srgbClr val="272526"/>
                </a:solidFill>
                <a:latin typeface="Trebuchet MS"/>
                <a:cs typeface="Trebuchet MS"/>
              </a:rPr>
              <a:t>to </a:t>
            </a:r>
            <a:r>
              <a:rPr sz="1000" spc="5" dirty="0">
                <a:solidFill>
                  <a:srgbClr val="272526"/>
                </a:solidFill>
                <a:latin typeface="Trebuchet MS"/>
                <a:cs typeface="Trebuchet MS"/>
              </a:rPr>
              <a:t>school. </a:t>
            </a:r>
            <a:r>
              <a:rPr sz="1000" spc="55" dirty="0">
                <a:solidFill>
                  <a:srgbClr val="272526"/>
                </a:solidFill>
                <a:latin typeface="Trebuchet MS"/>
                <a:cs typeface="Trebuchet MS"/>
              </a:rPr>
              <a:t>Our </a:t>
            </a:r>
            <a:r>
              <a:rPr sz="1000" spc="60" dirty="0">
                <a:solidFill>
                  <a:srgbClr val="272526"/>
                </a:solidFill>
                <a:latin typeface="Trebuchet MS"/>
                <a:cs typeface="Trebuchet MS"/>
              </a:rPr>
              <a:t> </a:t>
            </a:r>
            <a:r>
              <a:rPr sz="1000" spc="25" dirty="0">
                <a:solidFill>
                  <a:srgbClr val="272526"/>
                </a:solidFill>
                <a:latin typeface="Trebuchet MS"/>
                <a:cs typeface="Trebuchet MS"/>
              </a:rPr>
              <a:t>published</a:t>
            </a:r>
            <a:r>
              <a:rPr sz="1000" spc="-30" dirty="0">
                <a:solidFill>
                  <a:srgbClr val="272526"/>
                </a:solidFill>
                <a:latin typeface="Trebuchet MS"/>
                <a:cs typeface="Trebuchet MS"/>
              </a:rPr>
              <a:t> </a:t>
            </a:r>
            <a:r>
              <a:rPr sz="1000" spc="25" dirty="0">
                <a:solidFill>
                  <a:srgbClr val="272526"/>
                </a:solidFill>
                <a:latin typeface="Trebuchet MS"/>
                <a:cs typeface="Trebuchet MS"/>
              </a:rPr>
              <a:t>admission</a:t>
            </a:r>
            <a:r>
              <a:rPr sz="1000" spc="-25" dirty="0">
                <a:solidFill>
                  <a:srgbClr val="272526"/>
                </a:solidFill>
                <a:latin typeface="Trebuchet MS"/>
                <a:cs typeface="Trebuchet MS"/>
              </a:rPr>
              <a:t> </a:t>
            </a:r>
            <a:r>
              <a:rPr sz="1000" spc="40" dirty="0">
                <a:solidFill>
                  <a:srgbClr val="272526"/>
                </a:solidFill>
                <a:latin typeface="Trebuchet MS"/>
                <a:cs typeface="Trebuchet MS"/>
              </a:rPr>
              <a:t>number</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sz="1000" spc="30" dirty="0">
                <a:solidFill>
                  <a:srgbClr val="272526"/>
                </a:solidFill>
                <a:latin typeface="Trebuchet MS"/>
                <a:cs typeface="Trebuchet MS"/>
              </a:rPr>
              <a:t>30</a:t>
            </a:r>
            <a:r>
              <a:rPr sz="1000" spc="-30" dirty="0">
                <a:solidFill>
                  <a:srgbClr val="272526"/>
                </a:solidFill>
                <a:latin typeface="Trebuchet MS"/>
                <a:cs typeface="Trebuchet MS"/>
              </a:rPr>
              <a:t> </a:t>
            </a:r>
            <a:r>
              <a:rPr sz="1000" spc="20" dirty="0">
                <a:solidFill>
                  <a:srgbClr val="272526"/>
                </a:solidFill>
                <a:latin typeface="Trebuchet MS"/>
                <a:cs typeface="Trebuchet MS"/>
              </a:rPr>
              <a:t>per</a:t>
            </a:r>
            <a:r>
              <a:rPr sz="1000" spc="-25" dirty="0">
                <a:solidFill>
                  <a:srgbClr val="272526"/>
                </a:solidFill>
                <a:latin typeface="Trebuchet MS"/>
                <a:cs typeface="Trebuchet MS"/>
              </a:rPr>
              <a:t> </a:t>
            </a:r>
            <a:r>
              <a:rPr sz="1000" spc="10" dirty="0">
                <a:solidFill>
                  <a:srgbClr val="272526"/>
                </a:solidFill>
                <a:latin typeface="Trebuchet MS"/>
                <a:cs typeface="Trebuchet MS"/>
              </a:rPr>
              <a:t>year</a:t>
            </a:r>
            <a:r>
              <a:rPr sz="1000" spc="-25" dirty="0">
                <a:solidFill>
                  <a:srgbClr val="272526"/>
                </a:solidFill>
                <a:latin typeface="Trebuchet MS"/>
                <a:cs typeface="Trebuchet MS"/>
              </a:rPr>
              <a:t> </a:t>
            </a:r>
            <a:r>
              <a:rPr sz="1000" spc="35" dirty="0">
                <a:solidFill>
                  <a:srgbClr val="272526"/>
                </a:solidFill>
                <a:latin typeface="Trebuchet MS"/>
                <a:cs typeface="Trebuchet MS"/>
              </a:rPr>
              <a:t>group.</a:t>
            </a:r>
            <a:endParaRPr sz="1000" dirty="0">
              <a:latin typeface="Trebuchet MS"/>
              <a:cs typeface="Trebuchet MS"/>
            </a:endParaRPr>
          </a:p>
          <a:p>
            <a:pPr marL="12700" marR="160020">
              <a:lnSpc>
                <a:spcPct val="100000"/>
              </a:lnSpc>
            </a:pPr>
            <a:r>
              <a:rPr sz="1000" spc="40" dirty="0">
                <a:solidFill>
                  <a:srgbClr val="272526"/>
                </a:solidFill>
                <a:latin typeface="Trebuchet MS"/>
                <a:cs typeface="Trebuchet MS"/>
              </a:rPr>
              <a:t>Should</a:t>
            </a:r>
            <a:r>
              <a:rPr sz="1000" spc="-30" dirty="0">
                <a:solidFill>
                  <a:srgbClr val="272526"/>
                </a:solidFill>
                <a:latin typeface="Trebuchet MS"/>
                <a:cs typeface="Trebuchet MS"/>
              </a:rPr>
              <a:t> </a:t>
            </a:r>
            <a:r>
              <a:rPr sz="1000" spc="5" dirty="0">
                <a:solidFill>
                  <a:srgbClr val="272526"/>
                </a:solidFill>
                <a:latin typeface="Trebuchet MS"/>
                <a:cs typeface="Trebuchet MS"/>
              </a:rPr>
              <a:t>this</a:t>
            </a:r>
            <a:r>
              <a:rPr sz="1000" spc="-25" dirty="0">
                <a:solidFill>
                  <a:srgbClr val="272526"/>
                </a:solidFill>
                <a:latin typeface="Trebuchet MS"/>
                <a:cs typeface="Trebuchet MS"/>
              </a:rPr>
              <a:t> </a:t>
            </a:r>
            <a:r>
              <a:rPr sz="1000" spc="40" dirty="0">
                <a:solidFill>
                  <a:srgbClr val="272526"/>
                </a:solidFill>
                <a:latin typeface="Trebuchet MS"/>
                <a:cs typeface="Trebuchet MS"/>
              </a:rPr>
              <a:t>number</a:t>
            </a:r>
            <a:r>
              <a:rPr sz="1000" spc="-25" dirty="0">
                <a:solidFill>
                  <a:srgbClr val="272526"/>
                </a:solidFill>
                <a:latin typeface="Trebuchet MS"/>
                <a:cs typeface="Trebuchet MS"/>
              </a:rPr>
              <a:t> </a:t>
            </a:r>
            <a:r>
              <a:rPr sz="1000" spc="30" dirty="0">
                <a:solidFill>
                  <a:srgbClr val="272526"/>
                </a:solidFill>
                <a:latin typeface="Trebuchet MS"/>
                <a:cs typeface="Trebuchet MS"/>
              </a:rPr>
              <a:t>be</a:t>
            </a:r>
            <a:r>
              <a:rPr sz="1000" spc="-30" dirty="0">
                <a:solidFill>
                  <a:srgbClr val="272526"/>
                </a:solidFill>
                <a:latin typeface="Trebuchet MS"/>
                <a:cs typeface="Trebuchet MS"/>
              </a:rPr>
              <a:t> </a:t>
            </a:r>
            <a:r>
              <a:rPr sz="1000" spc="10" dirty="0">
                <a:solidFill>
                  <a:srgbClr val="272526"/>
                </a:solidFill>
                <a:latin typeface="Trebuchet MS"/>
                <a:cs typeface="Trebuchet MS"/>
              </a:rPr>
              <a:t>exceeded</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5" dirty="0">
                <a:solidFill>
                  <a:srgbClr val="272526"/>
                </a:solidFill>
                <a:latin typeface="Trebuchet MS"/>
                <a:cs typeface="Trebuchet MS"/>
              </a:rPr>
              <a:t>Local</a:t>
            </a:r>
            <a:r>
              <a:rPr sz="1000" spc="-30" dirty="0">
                <a:solidFill>
                  <a:srgbClr val="272526"/>
                </a:solidFill>
                <a:latin typeface="Trebuchet MS"/>
                <a:cs typeface="Trebuchet MS"/>
              </a:rPr>
              <a:t> </a:t>
            </a:r>
            <a:r>
              <a:rPr sz="1000" spc="35" dirty="0">
                <a:solidFill>
                  <a:srgbClr val="272526"/>
                </a:solidFill>
                <a:latin typeface="Trebuchet MS"/>
                <a:cs typeface="Trebuchet MS"/>
              </a:rPr>
              <a:t>Authority </a:t>
            </a:r>
            <a:r>
              <a:rPr sz="1000" spc="-285" dirty="0">
                <a:solidFill>
                  <a:srgbClr val="272526"/>
                </a:solidFill>
                <a:latin typeface="Trebuchet MS"/>
                <a:cs typeface="Trebuchet MS"/>
              </a:rPr>
              <a:t> </a:t>
            </a:r>
            <a:r>
              <a:rPr sz="1000" spc="15" dirty="0">
                <a:solidFill>
                  <a:srgbClr val="272526"/>
                </a:solidFill>
                <a:latin typeface="Trebuchet MS"/>
                <a:cs typeface="Trebuchet MS"/>
              </a:rPr>
              <a:t>applies</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40" dirty="0">
                <a:solidFill>
                  <a:srgbClr val="272526"/>
                </a:solidFill>
                <a:latin typeface="Trebuchet MS"/>
                <a:cs typeface="Trebuchet MS"/>
              </a:rPr>
              <a:t>following</a:t>
            </a:r>
            <a:r>
              <a:rPr sz="1000" spc="-20" dirty="0">
                <a:solidFill>
                  <a:srgbClr val="272526"/>
                </a:solidFill>
                <a:latin typeface="Trebuchet MS"/>
                <a:cs typeface="Trebuchet MS"/>
              </a:rPr>
              <a:t> </a:t>
            </a:r>
            <a:r>
              <a:rPr sz="1000" spc="-5" dirty="0">
                <a:solidFill>
                  <a:srgbClr val="272526"/>
                </a:solidFill>
                <a:latin typeface="Trebuchet MS"/>
                <a:cs typeface="Trebuchet MS"/>
              </a:rPr>
              <a:t>criteria</a:t>
            </a:r>
            <a:r>
              <a:rPr sz="1000" spc="-25" dirty="0">
                <a:solidFill>
                  <a:srgbClr val="272526"/>
                </a:solidFill>
                <a:latin typeface="Trebuchet MS"/>
                <a:cs typeface="Trebuchet MS"/>
              </a:rPr>
              <a:t> </a:t>
            </a:r>
            <a:r>
              <a:rPr sz="1000" spc="55" dirty="0">
                <a:solidFill>
                  <a:srgbClr val="272526"/>
                </a:solidFill>
                <a:latin typeface="Trebuchet MS"/>
                <a:cs typeface="Trebuchet MS"/>
              </a:rPr>
              <a:t>when</a:t>
            </a:r>
            <a:r>
              <a:rPr sz="1000" spc="-25" dirty="0">
                <a:solidFill>
                  <a:srgbClr val="272526"/>
                </a:solidFill>
                <a:latin typeface="Trebuchet MS"/>
                <a:cs typeface="Trebuchet MS"/>
              </a:rPr>
              <a:t> </a:t>
            </a:r>
            <a:r>
              <a:rPr sz="1000" spc="30" dirty="0">
                <a:solidFill>
                  <a:srgbClr val="272526"/>
                </a:solidFill>
                <a:latin typeface="Trebuchet MS"/>
                <a:cs typeface="Trebuchet MS"/>
              </a:rPr>
              <a:t>offering</a:t>
            </a:r>
            <a:r>
              <a:rPr sz="1000" spc="-20" dirty="0">
                <a:solidFill>
                  <a:srgbClr val="272526"/>
                </a:solidFill>
                <a:latin typeface="Trebuchet MS"/>
                <a:cs typeface="Trebuchet MS"/>
              </a:rPr>
              <a:t> </a:t>
            </a:r>
            <a:r>
              <a:rPr sz="1000" spc="-15" dirty="0">
                <a:solidFill>
                  <a:srgbClr val="272526"/>
                </a:solidFill>
                <a:latin typeface="Trebuchet MS"/>
                <a:cs typeface="Trebuchet MS"/>
              </a:rPr>
              <a:t>places:</a:t>
            </a:r>
            <a:endParaRPr sz="1000" dirty="0">
              <a:latin typeface="Trebuchet MS"/>
              <a:cs typeface="Trebuchet MS"/>
            </a:endParaRPr>
          </a:p>
          <a:p>
            <a:pPr marL="153670" indent="-141605">
              <a:lnSpc>
                <a:spcPct val="100000"/>
              </a:lnSpc>
              <a:spcBef>
                <a:spcPts val="280"/>
              </a:spcBef>
              <a:buAutoNum type="arabicPeriod"/>
              <a:tabLst>
                <a:tab pos="154305" algn="l"/>
              </a:tabLst>
            </a:pPr>
            <a:r>
              <a:rPr sz="1000" spc="20" dirty="0">
                <a:solidFill>
                  <a:srgbClr val="272526"/>
                </a:solidFill>
                <a:latin typeface="Trebuchet MS"/>
                <a:cs typeface="Trebuchet MS"/>
              </a:rPr>
              <a:t>Children</a:t>
            </a:r>
            <a:r>
              <a:rPr sz="1000" spc="-45" dirty="0">
                <a:solidFill>
                  <a:srgbClr val="272526"/>
                </a:solidFill>
                <a:latin typeface="Trebuchet MS"/>
                <a:cs typeface="Trebuchet MS"/>
              </a:rPr>
              <a:t> </a:t>
            </a:r>
            <a:r>
              <a:rPr sz="1000" spc="25" dirty="0">
                <a:solidFill>
                  <a:srgbClr val="272526"/>
                </a:solidFill>
                <a:latin typeface="Trebuchet MS"/>
                <a:cs typeface="Trebuchet MS"/>
              </a:rPr>
              <a:t>in</a:t>
            </a:r>
            <a:r>
              <a:rPr sz="1000" spc="-45" dirty="0">
                <a:solidFill>
                  <a:srgbClr val="272526"/>
                </a:solidFill>
                <a:latin typeface="Trebuchet MS"/>
                <a:cs typeface="Trebuchet MS"/>
              </a:rPr>
              <a:t> </a:t>
            </a:r>
            <a:r>
              <a:rPr sz="1000" spc="-5" dirty="0">
                <a:solidFill>
                  <a:srgbClr val="272526"/>
                </a:solidFill>
                <a:latin typeface="Trebuchet MS"/>
                <a:cs typeface="Trebuchet MS"/>
              </a:rPr>
              <a:t>care</a:t>
            </a:r>
            <a:endParaRPr sz="1000" dirty="0">
              <a:latin typeface="Trebuchet MS"/>
              <a:cs typeface="Trebuchet MS"/>
            </a:endParaRPr>
          </a:p>
          <a:p>
            <a:pPr marL="153670" indent="-141605">
              <a:lnSpc>
                <a:spcPct val="100000"/>
              </a:lnSpc>
              <a:spcBef>
                <a:spcPts val="285"/>
              </a:spcBef>
              <a:buAutoNum type="arabicPeriod"/>
              <a:tabLst>
                <a:tab pos="154305" algn="l"/>
              </a:tabLst>
            </a:pPr>
            <a:r>
              <a:rPr sz="1000" spc="20" dirty="0">
                <a:solidFill>
                  <a:srgbClr val="272526"/>
                </a:solidFill>
                <a:latin typeface="Trebuchet MS"/>
                <a:cs typeface="Trebuchet MS"/>
              </a:rPr>
              <a:t>Siblings</a:t>
            </a:r>
            <a:r>
              <a:rPr sz="1000" spc="-40" dirty="0">
                <a:solidFill>
                  <a:srgbClr val="272526"/>
                </a:solidFill>
                <a:latin typeface="Trebuchet MS"/>
                <a:cs typeface="Trebuchet MS"/>
              </a:rPr>
              <a:t> </a:t>
            </a:r>
            <a:r>
              <a:rPr sz="1000" spc="25" dirty="0">
                <a:solidFill>
                  <a:srgbClr val="272526"/>
                </a:solidFill>
                <a:latin typeface="Trebuchet MS"/>
                <a:cs typeface="Trebuchet MS"/>
              </a:rPr>
              <a:t>in</a:t>
            </a:r>
            <a:r>
              <a:rPr sz="1000" spc="-40" dirty="0">
                <a:solidFill>
                  <a:srgbClr val="272526"/>
                </a:solidFill>
                <a:latin typeface="Trebuchet MS"/>
                <a:cs typeface="Trebuchet MS"/>
              </a:rPr>
              <a:t> </a:t>
            </a:r>
            <a:r>
              <a:rPr sz="1000" spc="20" dirty="0">
                <a:solidFill>
                  <a:srgbClr val="272526"/>
                </a:solidFill>
                <a:latin typeface="Trebuchet MS"/>
                <a:cs typeface="Trebuchet MS"/>
              </a:rPr>
              <a:t>school</a:t>
            </a:r>
            <a:endParaRPr sz="1000" dirty="0">
              <a:latin typeface="Trebuchet MS"/>
              <a:cs typeface="Trebuchet MS"/>
            </a:endParaRPr>
          </a:p>
          <a:p>
            <a:pPr marL="153670" indent="-141605">
              <a:lnSpc>
                <a:spcPct val="100000"/>
              </a:lnSpc>
              <a:spcBef>
                <a:spcPts val="285"/>
              </a:spcBef>
              <a:buAutoNum type="arabicPeriod"/>
              <a:tabLst>
                <a:tab pos="154305" algn="l"/>
              </a:tabLst>
            </a:pPr>
            <a:r>
              <a:rPr sz="1000" spc="10" dirty="0">
                <a:solidFill>
                  <a:srgbClr val="272526"/>
                </a:solidFill>
                <a:latin typeface="Trebuchet MS"/>
                <a:cs typeface="Trebuchet MS"/>
              </a:rPr>
              <a:t>Proximity</a:t>
            </a:r>
            <a:r>
              <a:rPr sz="1000" spc="-45" dirty="0">
                <a:solidFill>
                  <a:srgbClr val="272526"/>
                </a:solidFill>
                <a:latin typeface="Trebuchet MS"/>
                <a:cs typeface="Trebuchet MS"/>
              </a:rPr>
              <a:t> </a:t>
            </a:r>
            <a:r>
              <a:rPr sz="1000" spc="30" dirty="0">
                <a:solidFill>
                  <a:srgbClr val="272526"/>
                </a:solidFill>
                <a:latin typeface="Trebuchet MS"/>
                <a:cs typeface="Trebuchet MS"/>
              </a:rPr>
              <a:t>to</a:t>
            </a:r>
            <a:r>
              <a:rPr sz="1000" spc="-45" dirty="0">
                <a:solidFill>
                  <a:srgbClr val="272526"/>
                </a:solidFill>
                <a:latin typeface="Trebuchet MS"/>
                <a:cs typeface="Trebuchet MS"/>
              </a:rPr>
              <a:t> </a:t>
            </a:r>
            <a:r>
              <a:rPr sz="1000" spc="20" dirty="0">
                <a:solidFill>
                  <a:srgbClr val="272526"/>
                </a:solidFill>
                <a:latin typeface="Trebuchet MS"/>
                <a:cs typeface="Trebuchet MS"/>
              </a:rPr>
              <a:t>school</a:t>
            </a:r>
            <a:endParaRPr sz="1000" dirty="0">
              <a:latin typeface="Trebuchet MS"/>
              <a:cs typeface="Trebuchet MS"/>
            </a:endParaRPr>
          </a:p>
          <a:p>
            <a:pPr>
              <a:lnSpc>
                <a:spcPct val="100000"/>
              </a:lnSpc>
              <a:spcBef>
                <a:spcPts val="5"/>
              </a:spcBef>
            </a:pPr>
            <a:endParaRPr sz="1000" dirty="0">
              <a:latin typeface="Trebuchet MS"/>
              <a:cs typeface="Trebuchet MS"/>
            </a:endParaRPr>
          </a:p>
          <a:p>
            <a:pPr marL="12700">
              <a:lnSpc>
                <a:spcPct val="100000"/>
              </a:lnSpc>
            </a:pPr>
            <a:r>
              <a:rPr sz="1800" spc="-195" dirty="0">
                <a:solidFill>
                  <a:srgbClr val="CA262D"/>
                </a:solidFill>
                <a:latin typeface="Verdana"/>
                <a:cs typeface="Verdana"/>
              </a:rPr>
              <a:t>S</a:t>
            </a:r>
            <a:r>
              <a:rPr sz="1800" spc="-20" dirty="0">
                <a:solidFill>
                  <a:srgbClr val="CA262D"/>
                </a:solidFill>
                <a:latin typeface="Verdana"/>
                <a:cs typeface="Verdana"/>
              </a:rPr>
              <a:t>ec</a:t>
            </a:r>
            <a:r>
              <a:rPr sz="1800" spc="-15" dirty="0">
                <a:solidFill>
                  <a:srgbClr val="CA262D"/>
                </a:solidFill>
                <a:latin typeface="Verdana"/>
                <a:cs typeface="Verdana"/>
              </a:rPr>
              <a:t>o</a:t>
            </a:r>
            <a:r>
              <a:rPr sz="1800" spc="-70" dirty="0">
                <a:solidFill>
                  <a:srgbClr val="CA262D"/>
                </a:solidFill>
                <a:latin typeface="Verdana"/>
                <a:cs typeface="Verdana"/>
              </a:rPr>
              <a:t>n</a:t>
            </a:r>
            <a:r>
              <a:rPr sz="1800" spc="20" dirty="0">
                <a:solidFill>
                  <a:srgbClr val="CA262D"/>
                </a:solidFill>
                <a:latin typeface="Verdana"/>
                <a:cs typeface="Verdana"/>
              </a:rPr>
              <a:t>d</a:t>
            </a:r>
            <a:r>
              <a:rPr sz="1800" spc="60" dirty="0">
                <a:solidFill>
                  <a:srgbClr val="CA262D"/>
                </a:solidFill>
                <a:latin typeface="Verdana"/>
                <a:cs typeface="Verdana"/>
              </a:rPr>
              <a:t>a</a:t>
            </a:r>
            <a:r>
              <a:rPr sz="1800" spc="-105" dirty="0">
                <a:solidFill>
                  <a:srgbClr val="CA262D"/>
                </a:solidFill>
                <a:latin typeface="Verdana"/>
                <a:cs typeface="Verdana"/>
              </a:rPr>
              <a:t>r</a:t>
            </a:r>
            <a:r>
              <a:rPr sz="1800" spc="-35" dirty="0">
                <a:solidFill>
                  <a:srgbClr val="CA262D"/>
                </a:solidFill>
                <a:latin typeface="Verdana"/>
                <a:cs typeface="Verdana"/>
              </a:rPr>
              <a:t>y</a:t>
            </a:r>
            <a:r>
              <a:rPr sz="1800" spc="-245" dirty="0">
                <a:solidFill>
                  <a:srgbClr val="CA262D"/>
                </a:solidFill>
                <a:latin typeface="Verdana"/>
                <a:cs typeface="Verdana"/>
              </a:rPr>
              <a:t> </a:t>
            </a:r>
            <a:r>
              <a:rPr sz="1800" spc="-19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r>
              <a:rPr sz="1800" spc="-240" dirty="0">
                <a:solidFill>
                  <a:srgbClr val="CA262D"/>
                </a:solidFill>
                <a:latin typeface="Verdana"/>
                <a:cs typeface="Verdana"/>
              </a:rPr>
              <a:t> </a:t>
            </a:r>
            <a:r>
              <a:rPr sz="1800" spc="-180" dirty="0">
                <a:solidFill>
                  <a:srgbClr val="CA262D"/>
                </a:solidFill>
                <a:latin typeface="Verdana"/>
                <a:cs typeface="Verdana"/>
              </a:rPr>
              <a:t>T</a:t>
            </a:r>
            <a:r>
              <a:rPr sz="1800" spc="-114" dirty="0">
                <a:solidFill>
                  <a:srgbClr val="CA262D"/>
                </a:solidFill>
                <a:latin typeface="Verdana"/>
                <a:cs typeface="Verdana"/>
              </a:rPr>
              <a:t>r</a:t>
            </a:r>
            <a:r>
              <a:rPr sz="1800" spc="60" dirty="0">
                <a:solidFill>
                  <a:srgbClr val="CA262D"/>
                </a:solidFill>
                <a:latin typeface="Verdana"/>
                <a:cs typeface="Verdana"/>
              </a:rPr>
              <a:t>a</a:t>
            </a:r>
            <a:r>
              <a:rPr sz="1800" spc="-70" dirty="0">
                <a:solidFill>
                  <a:srgbClr val="CA262D"/>
                </a:solidFill>
                <a:latin typeface="Verdana"/>
                <a:cs typeface="Verdana"/>
              </a:rPr>
              <a:t>n</a:t>
            </a:r>
            <a:r>
              <a:rPr sz="1800" spc="-150" dirty="0">
                <a:solidFill>
                  <a:srgbClr val="CA262D"/>
                </a:solidFill>
                <a:latin typeface="Verdana"/>
                <a:cs typeface="Verdana"/>
              </a:rPr>
              <a:t>s</a:t>
            </a:r>
            <a:r>
              <a:rPr sz="1800" spc="-10" dirty="0">
                <a:solidFill>
                  <a:srgbClr val="CA262D"/>
                </a:solidFill>
                <a:latin typeface="Verdana"/>
                <a:cs typeface="Verdana"/>
              </a:rPr>
              <a:t>f</a:t>
            </a:r>
            <a:r>
              <a:rPr sz="1800" spc="-20" dirty="0">
                <a:solidFill>
                  <a:srgbClr val="CA262D"/>
                </a:solidFill>
                <a:latin typeface="Verdana"/>
                <a:cs typeface="Verdana"/>
              </a:rPr>
              <a:t>e</a:t>
            </a:r>
            <a:r>
              <a:rPr sz="1800" spc="-75" dirty="0">
                <a:solidFill>
                  <a:srgbClr val="CA262D"/>
                </a:solidFill>
                <a:latin typeface="Verdana"/>
                <a:cs typeface="Verdana"/>
              </a:rPr>
              <a:t>r</a:t>
            </a:r>
            <a:endParaRPr sz="1800" dirty="0">
              <a:latin typeface="Verdana"/>
              <a:cs typeface="Verdana"/>
            </a:endParaRPr>
          </a:p>
          <a:p>
            <a:pPr marL="12700" marR="5080">
              <a:lnSpc>
                <a:spcPct val="100000"/>
              </a:lnSpc>
              <a:spcBef>
                <a:spcPts val="535"/>
              </a:spcBef>
            </a:pPr>
            <a:r>
              <a:rPr sz="1000" spc="15" dirty="0">
                <a:solidFill>
                  <a:srgbClr val="272526"/>
                </a:solidFill>
                <a:latin typeface="Trebuchet MS"/>
                <a:cs typeface="Trebuchet MS"/>
              </a:rPr>
              <a:t>The</a:t>
            </a:r>
            <a:r>
              <a:rPr sz="1000" spc="-30" dirty="0">
                <a:solidFill>
                  <a:srgbClr val="272526"/>
                </a:solidFill>
                <a:latin typeface="Trebuchet MS"/>
                <a:cs typeface="Trebuchet MS"/>
              </a:rPr>
              <a:t> </a:t>
            </a:r>
            <a:r>
              <a:rPr sz="1000" spc="10" dirty="0">
                <a:solidFill>
                  <a:srgbClr val="272526"/>
                </a:solidFill>
                <a:latin typeface="Trebuchet MS"/>
                <a:cs typeface="Trebuchet MS"/>
              </a:rPr>
              <a:t>current</a:t>
            </a:r>
            <a:r>
              <a:rPr sz="1000" spc="-25" dirty="0">
                <a:solidFill>
                  <a:srgbClr val="272526"/>
                </a:solidFill>
                <a:latin typeface="Trebuchet MS"/>
                <a:cs typeface="Trebuchet MS"/>
              </a:rPr>
              <a:t> </a:t>
            </a:r>
            <a:r>
              <a:rPr sz="1000" spc="25" dirty="0">
                <a:solidFill>
                  <a:srgbClr val="272526"/>
                </a:solidFill>
                <a:latin typeface="Trebuchet MS"/>
                <a:cs typeface="Trebuchet MS"/>
              </a:rPr>
              <a:t>admission</a:t>
            </a:r>
            <a:r>
              <a:rPr sz="1000" spc="-25" dirty="0">
                <a:solidFill>
                  <a:srgbClr val="272526"/>
                </a:solidFill>
                <a:latin typeface="Trebuchet MS"/>
                <a:cs typeface="Trebuchet MS"/>
              </a:rPr>
              <a:t> </a:t>
            </a:r>
            <a:r>
              <a:rPr sz="1000" spc="-5" dirty="0">
                <a:solidFill>
                  <a:srgbClr val="272526"/>
                </a:solidFill>
                <a:latin typeface="Trebuchet MS"/>
                <a:cs typeface="Trebuchet MS"/>
              </a:rPr>
              <a:t>criteria</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30" dirty="0">
                <a:solidFill>
                  <a:srgbClr val="272526"/>
                </a:solidFill>
                <a:latin typeface="Trebuchet MS"/>
                <a:cs typeface="Trebuchet MS"/>
              </a:rPr>
              <a:t> </a:t>
            </a:r>
            <a:r>
              <a:rPr sz="1000" spc="15" dirty="0">
                <a:solidFill>
                  <a:srgbClr val="272526"/>
                </a:solidFill>
                <a:latin typeface="Trebuchet MS"/>
                <a:cs typeface="Trebuchet MS"/>
              </a:rPr>
              <a:t>Culcheth</a:t>
            </a:r>
            <a:r>
              <a:rPr sz="1000" spc="-25" dirty="0">
                <a:solidFill>
                  <a:srgbClr val="272526"/>
                </a:solidFill>
                <a:latin typeface="Trebuchet MS"/>
                <a:cs typeface="Trebuchet MS"/>
              </a:rPr>
              <a:t> </a:t>
            </a:r>
            <a:r>
              <a:rPr sz="1000" spc="55" dirty="0">
                <a:solidFill>
                  <a:srgbClr val="272526"/>
                </a:solidFill>
                <a:latin typeface="Trebuchet MS"/>
                <a:cs typeface="Trebuchet MS"/>
              </a:rPr>
              <a:t>High</a:t>
            </a:r>
            <a:r>
              <a:rPr sz="1000" spc="-25" dirty="0">
                <a:solidFill>
                  <a:srgbClr val="272526"/>
                </a:solidFill>
                <a:latin typeface="Trebuchet MS"/>
                <a:cs typeface="Trebuchet MS"/>
              </a:rPr>
              <a:t> </a:t>
            </a:r>
            <a:r>
              <a:rPr sz="1000" spc="25" dirty="0">
                <a:solidFill>
                  <a:srgbClr val="272526"/>
                </a:solidFill>
                <a:latin typeface="Trebuchet MS"/>
                <a:cs typeface="Trebuchet MS"/>
              </a:rPr>
              <a:t>School </a:t>
            </a:r>
            <a:r>
              <a:rPr sz="1000" spc="-285" dirty="0">
                <a:solidFill>
                  <a:srgbClr val="272526"/>
                </a:solidFill>
                <a:latin typeface="Trebuchet MS"/>
                <a:cs typeface="Trebuchet MS"/>
              </a:rPr>
              <a:t> </a:t>
            </a:r>
            <a:r>
              <a:rPr sz="1000" spc="-15" dirty="0">
                <a:solidFill>
                  <a:srgbClr val="272526"/>
                </a:solidFill>
                <a:latin typeface="Trebuchet MS"/>
                <a:cs typeface="Trebuchet MS"/>
              </a:rPr>
              <a:t>are:</a:t>
            </a:r>
            <a:endParaRPr sz="1000" dirty="0">
              <a:latin typeface="Trebuchet MS"/>
              <a:cs typeface="Trebuchet MS"/>
            </a:endParaRPr>
          </a:p>
          <a:p>
            <a:pPr marL="153670" indent="-141605">
              <a:lnSpc>
                <a:spcPct val="100000"/>
              </a:lnSpc>
              <a:spcBef>
                <a:spcPts val="850"/>
              </a:spcBef>
              <a:buAutoNum type="arabicPeriod"/>
              <a:tabLst>
                <a:tab pos="154305" algn="l"/>
              </a:tabLst>
            </a:pPr>
            <a:r>
              <a:rPr sz="1000" spc="20" dirty="0">
                <a:solidFill>
                  <a:srgbClr val="272526"/>
                </a:solidFill>
                <a:latin typeface="Trebuchet MS"/>
                <a:cs typeface="Trebuchet MS"/>
              </a:rPr>
              <a:t>Child</a:t>
            </a:r>
            <a:r>
              <a:rPr sz="1000" spc="-50" dirty="0">
                <a:solidFill>
                  <a:srgbClr val="272526"/>
                </a:solidFill>
                <a:latin typeface="Trebuchet MS"/>
                <a:cs typeface="Trebuchet MS"/>
              </a:rPr>
              <a:t> </a:t>
            </a:r>
            <a:r>
              <a:rPr sz="1000" spc="25" dirty="0">
                <a:solidFill>
                  <a:srgbClr val="272526"/>
                </a:solidFill>
                <a:latin typeface="Trebuchet MS"/>
                <a:cs typeface="Trebuchet MS"/>
              </a:rPr>
              <a:t>in</a:t>
            </a:r>
            <a:r>
              <a:rPr sz="1000" spc="-50" dirty="0">
                <a:solidFill>
                  <a:srgbClr val="272526"/>
                </a:solidFill>
                <a:latin typeface="Trebuchet MS"/>
                <a:cs typeface="Trebuchet MS"/>
              </a:rPr>
              <a:t> </a:t>
            </a:r>
            <a:r>
              <a:rPr sz="1000" spc="-5" dirty="0">
                <a:solidFill>
                  <a:srgbClr val="272526"/>
                </a:solidFill>
                <a:latin typeface="Trebuchet MS"/>
                <a:cs typeface="Trebuchet MS"/>
              </a:rPr>
              <a:t>care</a:t>
            </a:r>
            <a:endParaRPr sz="1000" dirty="0">
              <a:latin typeface="Trebuchet MS"/>
              <a:cs typeface="Trebuchet MS"/>
            </a:endParaRPr>
          </a:p>
          <a:p>
            <a:pPr marL="153670" indent="-141605">
              <a:lnSpc>
                <a:spcPct val="100000"/>
              </a:lnSpc>
              <a:spcBef>
                <a:spcPts val="280"/>
              </a:spcBef>
              <a:buAutoNum type="arabicPeriod"/>
              <a:tabLst>
                <a:tab pos="154305" algn="l"/>
              </a:tabLst>
            </a:pPr>
            <a:r>
              <a:rPr sz="1000" spc="20" dirty="0">
                <a:solidFill>
                  <a:srgbClr val="272526"/>
                </a:solidFill>
                <a:latin typeface="Trebuchet MS"/>
                <a:cs typeface="Trebuchet MS"/>
              </a:rPr>
              <a:t>Siblings</a:t>
            </a:r>
            <a:endParaRPr sz="1000" dirty="0">
              <a:latin typeface="Trebuchet MS"/>
              <a:cs typeface="Trebuchet MS"/>
            </a:endParaRPr>
          </a:p>
          <a:p>
            <a:pPr marL="153670" indent="-141605">
              <a:lnSpc>
                <a:spcPct val="100000"/>
              </a:lnSpc>
              <a:spcBef>
                <a:spcPts val="285"/>
              </a:spcBef>
              <a:buAutoNum type="arabicPeriod"/>
              <a:tabLst>
                <a:tab pos="154305" algn="l"/>
              </a:tabLst>
            </a:pPr>
            <a:r>
              <a:rPr sz="1000" spc="10" dirty="0">
                <a:solidFill>
                  <a:srgbClr val="272526"/>
                </a:solidFill>
                <a:latin typeface="Trebuchet MS"/>
                <a:cs typeface="Trebuchet MS"/>
              </a:rPr>
              <a:t>Proximity</a:t>
            </a:r>
            <a:r>
              <a:rPr sz="1000" spc="-45" dirty="0">
                <a:solidFill>
                  <a:srgbClr val="272526"/>
                </a:solidFill>
                <a:latin typeface="Trebuchet MS"/>
                <a:cs typeface="Trebuchet MS"/>
              </a:rPr>
              <a:t> </a:t>
            </a:r>
            <a:r>
              <a:rPr sz="1000" spc="30" dirty="0">
                <a:solidFill>
                  <a:srgbClr val="272526"/>
                </a:solidFill>
                <a:latin typeface="Trebuchet MS"/>
                <a:cs typeface="Trebuchet MS"/>
              </a:rPr>
              <a:t>to</a:t>
            </a:r>
            <a:r>
              <a:rPr sz="1000" spc="-45" dirty="0">
                <a:solidFill>
                  <a:srgbClr val="272526"/>
                </a:solidFill>
                <a:latin typeface="Trebuchet MS"/>
                <a:cs typeface="Trebuchet MS"/>
              </a:rPr>
              <a:t> </a:t>
            </a:r>
            <a:r>
              <a:rPr sz="1000" spc="20" dirty="0">
                <a:solidFill>
                  <a:srgbClr val="272526"/>
                </a:solidFill>
                <a:latin typeface="Trebuchet MS"/>
                <a:cs typeface="Trebuchet MS"/>
              </a:rPr>
              <a:t>school</a:t>
            </a:r>
            <a:endParaRPr sz="1000" dirty="0">
              <a:latin typeface="Trebuchet MS"/>
              <a:cs typeface="Trebuchet MS"/>
            </a:endParaRPr>
          </a:p>
        </p:txBody>
      </p:sp>
      <p:pic>
        <p:nvPicPr>
          <p:cNvPr id="12" name="object 12"/>
          <p:cNvPicPr/>
          <p:nvPr/>
        </p:nvPicPr>
        <p:blipFill>
          <a:blip r:embed="rId3" cstate="print"/>
          <a:stretch>
            <a:fillRect/>
          </a:stretch>
        </p:blipFill>
        <p:spPr>
          <a:xfrm>
            <a:off x="592080" y="9277707"/>
            <a:ext cx="6527800" cy="1028700"/>
          </a:xfrm>
          <a:prstGeom prst="rect">
            <a:avLst/>
          </a:prstGeom>
        </p:spPr>
      </p:pic>
      <p:sp>
        <p:nvSpPr>
          <p:cNvPr id="13" name="object 13"/>
          <p:cNvSpPr txBox="1"/>
          <p:nvPr/>
        </p:nvSpPr>
        <p:spPr>
          <a:xfrm>
            <a:off x="660690" y="9344662"/>
            <a:ext cx="6283325" cy="650819"/>
          </a:xfrm>
          <a:prstGeom prst="rect">
            <a:avLst/>
          </a:prstGeom>
          <a:solidFill>
            <a:srgbClr val="211D54"/>
          </a:solidFill>
          <a:ln w="25400">
            <a:solidFill>
              <a:srgbClr val="FFFFFF"/>
            </a:solidFill>
          </a:ln>
        </p:spPr>
        <p:txBody>
          <a:bodyPr vert="horz" wrap="square" lIns="0" tIns="95885" rIns="0" bIns="0" rtlCol="0">
            <a:spAutoFit/>
          </a:bodyPr>
          <a:lstStyle/>
          <a:p>
            <a:pPr marL="170180" marR="157480" algn="ctr">
              <a:lnSpc>
                <a:spcPct val="100000"/>
              </a:lnSpc>
              <a:spcBef>
                <a:spcPts val="755"/>
              </a:spcBef>
            </a:pPr>
            <a:r>
              <a:rPr sz="1200" b="1" i="1" spc="25" dirty="0">
                <a:solidFill>
                  <a:srgbClr val="FFFFFF"/>
                </a:solidFill>
                <a:latin typeface="Arial"/>
                <a:cs typeface="Arial"/>
              </a:rPr>
              <a:t>‘</a:t>
            </a:r>
            <a:r>
              <a:rPr lang="en-GB" sz="1200" b="1" i="1" spc="25" dirty="0">
                <a:solidFill>
                  <a:srgbClr val="FFFFFF"/>
                </a:solidFill>
                <a:latin typeface="Arial"/>
                <a:cs typeface="Arial"/>
              </a:rPr>
              <a:t>Pupils </a:t>
            </a:r>
            <a:r>
              <a:rPr sz="1200" b="1" i="1" spc="25" dirty="0">
                <a:solidFill>
                  <a:srgbClr val="FFFFFF"/>
                </a:solidFill>
                <a:latin typeface="Arial"/>
                <a:cs typeface="Arial"/>
              </a:rPr>
              <a:t> </a:t>
            </a:r>
            <a:r>
              <a:rPr lang="en-GB" sz="1200" b="1" i="1" spc="25" dirty="0">
                <a:solidFill>
                  <a:srgbClr val="FFFFFF"/>
                </a:solidFill>
                <a:latin typeface="Arial"/>
                <a:cs typeface="Arial"/>
              </a:rPr>
              <a:t>flourish at Culcheth Primary School and are cared for exceptionally well and encouraged to be their very best…..  Pupils behave exceptionally well in lessons and around the school</a:t>
            </a:r>
            <a:r>
              <a:rPr lang="en-GB" sz="1200" b="1" i="1" spc="5" dirty="0">
                <a:solidFill>
                  <a:srgbClr val="FFFFFF"/>
                </a:solidFill>
                <a:latin typeface="Arial"/>
                <a:cs typeface="Arial"/>
              </a:rPr>
              <a:t>’</a:t>
            </a:r>
            <a:r>
              <a:rPr lang="en-GB" sz="1200" b="1" i="1" spc="-50" dirty="0">
                <a:solidFill>
                  <a:srgbClr val="FFFFFF"/>
                </a:solidFill>
                <a:latin typeface="Arial"/>
                <a:cs typeface="Arial"/>
              </a:rPr>
              <a:t> </a:t>
            </a:r>
            <a:r>
              <a:rPr lang="en-GB" sz="1200" b="1" i="1" spc="55" dirty="0">
                <a:solidFill>
                  <a:srgbClr val="FFFFFF"/>
                </a:solidFill>
                <a:latin typeface="Arial"/>
                <a:cs typeface="Arial"/>
              </a:rPr>
              <a:t>– </a:t>
            </a:r>
            <a:r>
              <a:rPr sz="1200" b="1" i="1" spc="55" dirty="0" err="1">
                <a:solidFill>
                  <a:srgbClr val="FFFFFF"/>
                </a:solidFill>
                <a:latin typeface="Arial"/>
                <a:cs typeface="Arial"/>
              </a:rPr>
              <a:t>Ofsted</a:t>
            </a:r>
            <a:r>
              <a:rPr sz="1200" b="1" i="1" spc="55" dirty="0">
                <a:solidFill>
                  <a:srgbClr val="FFFFFF"/>
                </a:solidFill>
                <a:latin typeface="Arial"/>
                <a:cs typeface="Arial"/>
              </a:rPr>
              <a:t>,</a:t>
            </a:r>
            <a:r>
              <a:rPr sz="1200" b="1" i="1" spc="-75" dirty="0">
                <a:solidFill>
                  <a:srgbClr val="FFFFFF"/>
                </a:solidFill>
                <a:latin typeface="Arial"/>
                <a:cs typeface="Arial"/>
              </a:rPr>
              <a:t> </a:t>
            </a:r>
            <a:r>
              <a:rPr lang="en-GB" sz="1200" b="1" i="1" spc="-75" dirty="0">
                <a:solidFill>
                  <a:srgbClr val="FFFFFF"/>
                </a:solidFill>
                <a:latin typeface="Arial"/>
                <a:cs typeface="Arial"/>
              </a:rPr>
              <a:t> May 2023</a:t>
            </a:r>
            <a:endParaRPr sz="1200" dirty="0">
              <a:latin typeface="Arial"/>
              <a:cs typeface="Arial"/>
            </a:endParaRPr>
          </a:p>
        </p:txBody>
      </p:sp>
      <p:sp>
        <p:nvSpPr>
          <p:cNvPr id="14" name="object 14"/>
          <p:cNvSpPr/>
          <p:nvPr/>
        </p:nvSpPr>
        <p:spPr>
          <a:xfrm>
            <a:off x="374954" y="5600511"/>
            <a:ext cx="3271520" cy="0"/>
          </a:xfrm>
          <a:custGeom>
            <a:avLst/>
            <a:gdLst/>
            <a:ahLst/>
            <a:cxnLst/>
            <a:rect l="l" t="t" r="r" b="b"/>
            <a:pathLst>
              <a:path w="3271520">
                <a:moveTo>
                  <a:pt x="0" y="0"/>
                </a:moveTo>
                <a:lnTo>
                  <a:pt x="3271520" y="0"/>
                </a:lnTo>
              </a:path>
            </a:pathLst>
          </a:custGeom>
          <a:ln w="6350">
            <a:solidFill>
              <a:srgbClr val="BA2228"/>
            </a:solidFill>
          </a:ln>
        </p:spPr>
        <p:txBody>
          <a:bodyPr wrap="square" lIns="0" tIns="0" rIns="0" bIns="0" rtlCol="0"/>
          <a:lstStyle/>
          <a:p>
            <a:endParaRPr/>
          </a:p>
        </p:txBody>
      </p:sp>
      <p:sp>
        <p:nvSpPr>
          <p:cNvPr id="15" name="object 15"/>
          <p:cNvSpPr txBox="1"/>
          <p:nvPr/>
        </p:nvSpPr>
        <p:spPr>
          <a:xfrm>
            <a:off x="362254" y="5364901"/>
            <a:ext cx="499109" cy="177800"/>
          </a:xfrm>
          <a:prstGeom prst="rect">
            <a:avLst/>
          </a:prstGeom>
        </p:spPr>
        <p:txBody>
          <a:bodyPr vert="horz" wrap="square" lIns="0" tIns="12700" rIns="0" bIns="0" rtlCol="0">
            <a:spAutoFit/>
          </a:bodyPr>
          <a:lstStyle/>
          <a:p>
            <a:pPr marL="12700">
              <a:lnSpc>
                <a:spcPct val="100000"/>
              </a:lnSpc>
              <a:spcBef>
                <a:spcPts val="100"/>
              </a:spcBef>
            </a:pPr>
            <a:r>
              <a:rPr sz="1000" i="1" spc="-10" dirty="0">
                <a:solidFill>
                  <a:srgbClr val="272526"/>
                </a:solidFill>
                <a:latin typeface="Trebuchet MS"/>
                <a:cs typeface="Trebuchet MS"/>
              </a:rPr>
              <a:t>Kitchen:</a:t>
            </a:r>
            <a:endParaRPr sz="1000" dirty="0">
              <a:latin typeface="Trebuchet MS"/>
              <a:cs typeface="Trebuchet MS"/>
            </a:endParaRPr>
          </a:p>
        </p:txBody>
      </p:sp>
      <p:sp>
        <p:nvSpPr>
          <p:cNvPr id="16" name="object 16"/>
          <p:cNvSpPr txBox="1"/>
          <p:nvPr/>
        </p:nvSpPr>
        <p:spPr>
          <a:xfrm>
            <a:off x="1873250" y="5364901"/>
            <a:ext cx="1358478" cy="166712"/>
          </a:xfrm>
          <a:prstGeom prst="rect">
            <a:avLst/>
          </a:prstGeom>
        </p:spPr>
        <p:txBody>
          <a:bodyPr vert="horz" wrap="square" lIns="0" tIns="12700" rIns="0" bIns="0" rtlCol="0">
            <a:spAutoFit/>
          </a:bodyPr>
          <a:lstStyle/>
          <a:p>
            <a:pPr marL="12700">
              <a:lnSpc>
                <a:spcPct val="100000"/>
              </a:lnSpc>
              <a:spcBef>
                <a:spcPts val="100"/>
              </a:spcBef>
            </a:pPr>
            <a:r>
              <a:rPr lang="en-GB" sz="1000" spc="10" dirty="0">
                <a:solidFill>
                  <a:srgbClr val="272526"/>
                </a:solidFill>
                <a:latin typeface="Trebuchet MS"/>
                <a:cs typeface="Trebuchet MS"/>
              </a:rPr>
              <a:t>Mrs </a:t>
            </a:r>
            <a:r>
              <a:rPr lang="en-GB" sz="1000" spc="10" dirty="0" err="1">
                <a:solidFill>
                  <a:srgbClr val="272526"/>
                </a:solidFill>
                <a:latin typeface="Trebuchet MS"/>
                <a:cs typeface="Trebuchet MS"/>
              </a:rPr>
              <a:t>OReilly</a:t>
            </a:r>
            <a:r>
              <a:rPr sz="1000" spc="-50" dirty="0">
                <a:solidFill>
                  <a:srgbClr val="272526"/>
                </a:solidFill>
                <a:latin typeface="Trebuchet MS"/>
                <a:cs typeface="Trebuchet MS"/>
              </a:rPr>
              <a:t>(</a:t>
            </a:r>
            <a:r>
              <a:rPr lang="en-GB" sz="1000" spc="-50" dirty="0">
                <a:solidFill>
                  <a:srgbClr val="272526"/>
                </a:solidFill>
                <a:latin typeface="Trebuchet MS"/>
                <a:cs typeface="Trebuchet MS"/>
              </a:rPr>
              <a:t> </a:t>
            </a:r>
            <a:r>
              <a:rPr sz="1000" spc="-5" dirty="0">
                <a:solidFill>
                  <a:srgbClr val="272526"/>
                </a:solidFill>
                <a:latin typeface="Trebuchet MS"/>
                <a:cs typeface="Trebuchet MS"/>
              </a:rPr>
              <a:t>C</a:t>
            </a:r>
            <a:r>
              <a:rPr sz="1000" spc="55" dirty="0">
                <a:solidFill>
                  <a:srgbClr val="272526"/>
                </a:solidFill>
                <a:latin typeface="Trebuchet MS"/>
                <a:cs typeface="Trebuchet MS"/>
              </a:rPr>
              <a:t>oo</a:t>
            </a:r>
            <a:r>
              <a:rPr sz="1000" spc="35" dirty="0">
                <a:solidFill>
                  <a:srgbClr val="272526"/>
                </a:solidFill>
                <a:latin typeface="Trebuchet MS"/>
                <a:cs typeface="Trebuchet MS"/>
              </a:rPr>
              <a:t>k</a:t>
            </a:r>
            <a:r>
              <a:rPr sz="1000" spc="-35" dirty="0">
                <a:solidFill>
                  <a:srgbClr val="272526"/>
                </a:solidFill>
                <a:latin typeface="Trebuchet MS"/>
                <a:cs typeface="Trebuchet MS"/>
              </a:rPr>
              <a:t>)</a:t>
            </a:r>
            <a:endParaRPr sz="1000" dirty="0">
              <a:latin typeface="Trebuchet MS"/>
              <a:cs typeface="Trebuchet MS"/>
            </a:endParaRPr>
          </a:p>
        </p:txBody>
      </p:sp>
      <p:sp>
        <p:nvSpPr>
          <p:cNvPr id="17" name="object 17"/>
          <p:cNvSpPr txBox="1"/>
          <p:nvPr/>
        </p:nvSpPr>
        <p:spPr>
          <a:xfrm>
            <a:off x="362254" y="5625300"/>
            <a:ext cx="1173480" cy="177800"/>
          </a:xfrm>
          <a:prstGeom prst="rect">
            <a:avLst/>
          </a:prstGeom>
        </p:spPr>
        <p:txBody>
          <a:bodyPr vert="horz" wrap="square" lIns="0" tIns="12700" rIns="0" bIns="0" rtlCol="0">
            <a:spAutoFit/>
          </a:bodyPr>
          <a:lstStyle/>
          <a:p>
            <a:pPr marL="12700">
              <a:lnSpc>
                <a:spcPct val="100000"/>
              </a:lnSpc>
              <a:spcBef>
                <a:spcPts val="100"/>
              </a:spcBef>
            </a:pPr>
            <a:r>
              <a:rPr sz="1000" i="1" spc="35" dirty="0">
                <a:solidFill>
                  <a:srgbClr val="272526"/>
                </a:solidFill>
                <a:latin typeface="Trebuchet MS"/>
                <a:cs typeface="Trebuchet MS"/>
              </a:rPr>
              <a:t>Midday</a:t>
            </a:r>
            <a:r>
              <a:rPr sz="1000" i="1" spc="-65" dirty="0">
                <a:solidFill>
                  <a:srgbClr val="272526"/>
                </a:solidFill>
                <a:latin typeface="Trebuchet MS"/>
                <a:cs typeface="Trebuchet MS"/>
              </a:rPr>
              <a:t> </a:t>
            </a:r>
            <a:r>
              <a:rPr sz="1000" i="1" spc="-15" dirty="0">
                <a:solidFill>
                  <a:srgbClr val="272526"/>
                </a:solidFill>
                <a:latin typeface="Trebuchet MS"/>
                <a:cs typeface="Trebuchet MS"/>
              </a:rPr>
              <a:t>Supervisors:</a:t>
            </a:r>
            <a:endParaRPr sz="1000" dirty="0">
              <a:latin typeface="Trebuchet MS"/>
              <a:cs typeface="Trebuchet MS"/>
            </a:endParaRPr>
          </a:p>
        </p:txBody>
      </p:sp>
      <p:sp>
        <p:nvSpPr>
          <p:cNvPr id="18" name="object 18"/>
          <p:cNvSpPr/>
          <p:nvPr/>
        </p:nvSpPr>
        <p:spPr>
          <a:xfrm>
            <a:off x="278130" y="6274720"/>
            <a:ext cx="3271520" cy="260985"/>
          </a:xfrm>
          <a:custGeom>
            <a:avLst/>
            <a:gdLst/>
            <a:ahLst/>
            <a:cxnLst/>
            <a:rect l="l" t="t" r="r" b="b"/>
            <a:pathLst>
              <a:path w="3271520" h="260985">
                <a:moveTo>
                  <a:pt x="0" y="0"/>
                </a:moveTo>
                <a:lnTo>
                  <a:pt x="3271520" y="0"/>
                </a:lnTo>
              </a:path>
              <a:path w="3271520" h="260985">
                <a:moveTo>
                  <a:pt x="0" y="260402"/>
                </a:moveTo>
                <a:lnTo>
                  <a:pt x="3271520" y="260402"/>
                </a:lnTo>
              </a:path>
            </a:pathLst>
          </a:custGeom>
          <a:ln w="6350">
            <a:solidFill>
              <a:srgbClr val="BA2228"/>
            </a:solidFill>
          </a:ln>
        </p:spPr>
        <p:txBody>
          <a:bodyPr wrap="square" lIns="0" tIns="0" rIns="0" bIns="0" rtlCol="0"/>
          <a:lstStyle/>
          <a:p>
            <a:endParaRPr/>
          </a:p>
        </p:txBody>
      </p:sp>
      <p:sp>
        <p:nvSpPr>
          <p:cNvPr id="19" name="object 19"/>
          <p:cNvSpPr txBox="1"/>
          <p:nvPr/>
        </p:nvSpPr>
        <p:spPr>
          <a:xfrm>
            <a:off x="1873250" y="5625300"/>
            <a:ext cx="1508000" cy="487313"/>
          </a:xfrm>
          <a:prstGeom prst="rect">
            <a:avLst/>
          </a:prstGeom>
        </p:spPr>
        <p:txBody>
          <a:bodyPr vert="horz" wrap="square" lIns="0" tIns="12700" rIns="0" bIns="0" rtlCol="0">
            <a:spAutoFit/>
          </a:bodyPr>
          <a:lstStyle/>
          <a:p>
            <a:pPr marL="12700" marR="5080">
              <a:lnSpc>
                <a:spcPct val="100000"/>
              </a:lnSpc>
              <a:spcBef>
                <a:spcPts val="100"/>
              </a:spcBef>
            </a:pPr>
            <a:r>
              <a:rPr lang="en-GB" sz="1000" spc="-20" dirty="0">
                <a:solidFill>
                  <a:srgbClr val="272526"/>
                </a:solidFill>
                <a:latin typeface="Trebuchet MS"/>
              </a:rPr>
              <a:t>Mrs Smith</a:t>
            </a:r>
            <a:r>
              <a:rPr sz="1000" spc="-20" dirty="0">
                <a:solidFill>
                  <a:srgbClr val="272526"/>
                </a:solidFill>
                <a:latin typeface="Trebuchet MS"/>
              </a:rPr>
              <a:t> </a:t>
            </a:r>
            <a:r>
              <a:rPr lang="en-GB" sz="1000" spc="-20" dirty="0">
                <a:solidFill>
                  <a:srgbClr val="272526"/>
                </a:solidFill>
                <a:latin typeface="Trebuchet MS"/>
              </a:rPr>
              <a:t>, Mrs Leeming</a:t>
            </a:r>
          </a:p>
          <a:p>
            <a:pPr marL="12700" marR="5080">
              <a:lnSpc>
                <a:spcPct val="100000"/>
              </a:lnSpc>
              <a:spcBef>
                <a:spcPts val="100"/>
              </a:spcBef>
            </a:pPr>
            <a:r>
              <a:rPr sz="1000" spc="-20" dirty="0">
                <a:solidFill>
                  <a:srgbClr val="272526"/>
                </a:solidFill>
                <a:latin typeface="Trebuchet MS"/>
              </a:rPr>
              <a:t>Mrs Isles</a:t>
            </a:r>
            <a:r>
              <a:rPr lang="en-GB" sz="1000" spc="-20" dirty="0">
                <a:solidFill>
                  <a:srgbClr val="272526"/>
                </a:solidFill>
                <a:latin typeface="Trebuchet MS"/>
              </a:rPr>
              <a:t>, </a:t>
            </a:r>
            <a:r>
              <a:rPr sz="1000" spc="60" dirty="0">
                <a:solidFill>
                  <a:srgbClr val="272526"/>
                </a:solidFill>
                <a:latin typeface="Trebuchet MS"/>
                <a:cs typeface="Trebuchet MS"/>
              </a:rPr>
              <a:t>Mrs</a:t>
            </a:r>
            <a:r>
              <a:rPr lang="en-GB" sz="1000" spc="60" dirty="0">
                <a:solidFill>
                  <a:srgbClr val="272526"/>
                </a:solidFill>
                <a:latin typeface="Trebuchet MS"/>
                <a:cs typeface="Trebuchet MS"/>
              </a:rPr>
              <a:t> </a:t>
            </a:r>
            <a:r>
              <a:rPr sz="1000" spc="10" dirty="0">
                <a:solidFill>
                  <a:srgbClr val="272526"/>
                </a:solidFill>
                <a:latin typeface="Trebuchet MS"/>
                <a:cs typeface="Trebuchet MS"/>
              </a:rPr>
              <a:t>H</a:t>
            </a:r>
            <a:r>
              <a:rPr lang="en-GB" sz="1000" spc="10" dirty="0" err="1">
                <a:solidFill>
                  <a:srgbClr val="272526"/>
                </a:solidFill>
                <a:latin typeface="Trebuchet MS"/>
                <a:cs typeface="Trebuchet MS"/>
              </a:rPr>
              <a:t>ollington</a:t>
            </a:r>
            <a:r>
              <a:rPr sz="1000" spc="10" dirty="0">
                <a:solidFill>
                  <a:srgbClr val="272526"/>
                </a:solidFill>
                <a:latin typeface="Trebuchet MS"/>
                <a:cs typeface="Trebuchet MS"/>
              </a:rPr>
              <a:t> </a:t>
            </a:r>
            <a:r>
              <a:rPr sz="1000" spc="15" dirty="0">
                <a:solidFill>
                  <a:srgbClr val="272526"/>
                </a:solidFill>
                <a:latin typeface="Trebuchet MS"/>
                <a:cs typeface="Trebuchet MS"/>
              </a:rPr>
              <a:t> </a:t>
            </a:r>
            <a:r>
              <a:rPr sz="1000" spc="215" dirty="0">
                <a:solidFill>
                  <a:srgbClr val="272526"/>
                </a:solidFill>
                <a:latin typeface="Trebuchet MS"/>
                <a:cs typeface="Trebuchet MS"/>
              </a:rPr>
              <a:t>M</a:t>
            </a:r>
            <a:r>
              <a:rPr sz="1000" spc="-15" dirty="0">
                <a:solidFill>
                  <a:srgbClr val="272526"/>
                </a:solidFill>
                <a:latin typeface="Trebuchet MS"/>
                <a:cs typeface="Trebuchet MS"/>
              </a:rPr>
              <a:t>r</a:t>
            </a:r>
            <a:r>
              <a:rPr sz="1000" spc="-20" dirty="0">
                <a:solidFill>
                  <a:srgbClr val="272526"/>
                </a:solidFill>
                <a:latin typeface="Trebuchet MS"/>
                <a:cs typeface="Trebuchet MS"/>
              </a:rPr>
              <a:t>s</a:t>
            </a:r>
            <a:r>
              <a:rPr sz="1000" spc="-30" dirty="0">
                <a:solidFill>
                  <a:srgbClr val="272526"/>
                </a:solidFill>
                <a:latin typeface="Trebuchet MS"/>
                <a:cs typeface="Trebuchet MS"/>
              </a:rPr>
              <a:t> </a:t>
            </a:r>
            <a:r>
              <a:rPr sz="1000" spc="114" dirty="0">
                <a:solidFill>
                  <a:srgbClr val="272526"/>
                </a:solidFill>
                <a:latin typeface="Trebuchet MS"/>
                <a:cs typeface="Trebuchet MS"/>
              </a:rPr>
              <a:t>A</a:t>
            </a:r>
            <a:r>
              <a:rPr sz="1000" spc="-25" dirty="0">
                <a:solidFill>
                  <a:srgbClr val="272526"/>
                </a:solidFill>
                <a:latin typeface="Trebuchet MS"/>
                <a:cs typeface="Trebuchet MS"/>
              </a:rPr>
              <a:t>t</a:t>
            </a:r>
            <a:r>
              <a:rPr sz="1000" spc="35" dirty="0">
                <a:solidFill>
                  <a:srgbClr val="272526"/>
                </a:solidFill>
                <a:latin typeface="Trebuchet MS"/>
                <a:cs typeface="Trebuchet MS"/>
              </a:rPr>
              <a:t>k</a:t>
            </a:r>
            <a:r>
              <a:rPr sz="1000" spc="-25" dirty="0">
                <a:solidFill>
                  <a:srgbClr val="272526"/>
                </a:solidFill>
                <a:latin typeface="Trebuchet MS"/>
                <a:cs typeface="Trebuchet MS"/>
              </a:rPr>
              <a:t>i</a:t>
            </a:r>
            <a:r>
              <a:rPr sz="1000" spc="45" dirty="0">
                <a:solidFill>
                  <a:srgbClr val="272526"/>
                </a:solidFill>
                <a:latin typeface="Trebuchet MS"/>
                <a:cs typeface="Trebuchet MS"/>
              </a:rPr>
              <a:t>n</a:t>
            </a:r>
            <a:r>
              <a:rPr sz="1000" spc="-35" dirty="0">
                <a:solidFill>
                  <a:srgbClr val="272526"/>
                </a:solidFill>
                <a:latin typeface="Trebuchet MS"/>
                <a:cs typeface="Trebuchet MS"/>
              </a:rPr>
              <a:t>s</a:t>
            </a:r>
            <a:r>
              <a:rPr sz="1000" spc="55" dirty="0">
                <a:solidFill>
                  <a:srgbClr val="272526"/>
                </a:solidFill>
                <a:latin typeface="Trebuchet MS"/>
                <a:cs typeface="Trebuchet MS"/>
              </a:rPr>
              <a:t>o</a:t>
            </a:r>
            <a:r>
              <a:rPr sz="1000" spc="60" dirty="0">
                <a:solidFill>
                  <a:srgbClr val="272526"/>
                </a:solidFill>
                <a:latin typeface="Trebuchet MS"/>
                <a:cs typeface="Trebuchet MS"/>
              </a:rPr>
              <a:t>n</a:t>
            </a:r>
            <a:endParaRPr sz="1000" dirty="0">
              <a:latin typeface="Trebuchet MS"/>
              <a:cs typeface="Trebuchet MS"/>
            </a:endParaRPr>
          </a:p>
        </p:txBody>
      </p:sp>
      <p:sp>
        <p:nvSpPr>
          <p:cNvPr id="20" name="object 20"/>
          <p:cNvSpPr txBox="1"/>
          <p:nvPr/>
        </p:nvSpPr>
        <p:spPr>
          <a:xfrm>
            <a:off x="362254" y="6337300"/>
            <a:ext cx="831850" cy="177800"/>
          </a:xfrm>
          <a:prstGeom prst="rect">
            <a:avLst/>
          </a:prstGeom>
        </p:spPr>
        <p:txBody>
          <a:bodyPr vert="horz" wrap="square" lIns="0" tIns="12700" rIns="0" bIns="0" rtlCol="0">
            <a:spAutoFit/>
          </a:bodyPr>
          <a:lstStyle/>
          <a:p>
            <a:pPr marL="12700">
              <a:lnSpc>
                <a:spcPct val="100000"/>
              </a:lnSpc>
              <a:spcBef>
                <a:spcPts val="100"/>
              </a:spcBef>
            </a:pPr>
            <a:r>
              <a:rPr sz="1000" i="1" dirty="0">
                <a:solidFill>
                  <a:srgbClr val="272526"/>
                </a:solidFill>
                <a:latin typeface="Trebuchet MS"/>
                <a:cs typeface="Trebuchet MS"/>
              </a:rPr>
              <a:t>S</a:t>
            </a:r>
            <a:r>
              <a:rPr sz="1000" i="1" spc="-45" dirty="0">
                <a:solidFill>
                  <a:srgbClr val="272526"/>
                </a:solidFill>
                <a:latin typeface="Trebuchet MS"/>
                <a:cs typeface="Trebuchet MS"/>
              </a:rPr>
              <a:t>i</a:t>
            </a:r>
            <a:r>
              <a:rPr sz="1000" i="1" spc="-50" dirty="0">
                <a:solidFill>
                  <a:srgbClr val="272526"/>
                </a:solidFill>
                <a:latin typeface="Trebuchet MS"/>
                <a:cs typeface="Trebuchet MS"/>
              </a:rPr>
              <a:t>t</a:t>
            </a:r>
            <a:r>
              <a:rPr sz="1000" i="1" spc="15" dirty="0">
                <a:solidFill>
                  <a:srgbClr val="272526"/>
                </a:solidFill>
                <a:latin typeface="Trebuchet MS"/>
                <a:cs typeface="Trebuchet MS"/>
              </a:rPr>
              <a:t>e</a:t>
            </a:r>
            <a:r>
              <a:rPr sz="1000" i="1" spc="-30" dirty="0">
                <a:solidFill>
                  <a:srgbClr val="272526"/>
                </a:solidFill>
                <a:latin typeface="Trebuchet MS"/>
                <a:cs typeface="Trebuchet MS"/>
              </a:rPr>
              <a:t> </a:t>
            </a:r>
            <a:r>
              <a:rPr sz="1000" i="1" spc="165" dirty="0">
                <a:solidFill>
                  <a:srgbClr val="272526"/>
                </a:solidFill>
                <a:latin typeface="Trebuchet MS"/>
                <a:cs typeface="Trebuchet MS"/>
              </a:rPr>
              <a:t>M</a:t>
            </a:r>
            <a:r>
              <a:rPr sz="1000" i="1" spc="15" dirty="0">
                <a:solidFill>
                  <a:srgbClr val="272526"/>
                </a:solidFill>
                <a:latin typeface="Trebuchet MS"/>
                <a:cs typeface="Trebuchet MS"/>
              </a:rPr>
              <a:t>a</a:t>
            </a:r>
            <a:r>
              <a:rPr sz="1000" i="1" spc="45" dirty="0">
                <a:solidFill>
                  <a:srgbClr val="272526"/>
                </a:solidFill>
                <a:latin typeface="Trebuchet MS"/>
                <a:cs typeface="Trebuchet MS"/>
              </a:rPr>
              <a:t>n</a:t>
            </a:r>
            <a:r>
              <a:rPr sz="1000" i="1" spc="15" dirty="0">
                <a:solidFill>
                  <a:srgbClr val="272526"/>
                </a:solidFill>
                <a:latin typeface="Trebuchet MS"/>
                <a:cs typeface="Trebuchet MS"/>
              </a:rPr>
              <a:t>a</a:t>
            </a:r>
            <a:r>
              <a:rPr sz="1000" i="1" spc="90" dirty="0">
                <a:solidFill>
                  <a:srgbClr val="272526"/>
                </a:solidFill>
                <a:latin typeface="Trebuchet MS"/>
                <a:cs typeface="Trebuchet MS"/>
              </a:rPr>
              <a:t>g</a:t>
            </a:r>
            <a:r>
              <a:rPr sz="1000" i="1" dirty="0">
                <a:solidFill>
                  <a:srgbClr val="272526"/>
                </a:solidFill>
                <a:latin typeface="Trebuchet MS"/>
                <a:cs typeface="Trebuchet MS"/>
              </a:rPr>
              <a:t>e</a:t>
            </a:r>
            <a:r>
              <a:rPr sz="1000" i="1" spc="-45" dirty="0">
                <a:solidFill>
                  <a:srgbClr val="272526"/>
                </a:solidFill>
                <a:latin typeface="Trebuchet MS"/>
                <a:cs typeface="Trebuchet MS"/>
              </a:rPr>
              <a:t>r</a:t>
            </a:r>
            <a:r>
              <a:rPr sz="1000" i="1" spc="-90" dirty="0">
                <a:solidFill>
                  <a:srgbClr val="272526"/>
                </a:solidFill>
                <a:latin typeface="Trebuchet MS"/>
                <a:cs typeface="Trebuchet MS"/>
              </a:rPr>
              <a:t>:</a:t>
            </a:r>
            <a:endParaRPr sz="1000" dirty="0">
              <a:latin typeface="Trebuchet MS"/>
              <a:cs typeface="Trebuchet MS"/>
            </a:endParaRPr>
          </a:p>
        </p:txBody>
      </p:sp>
      <p:sp>
        <p:nvSpPr>
          <p:cNvPr id="21" name="object 21"/>
          <p:cNvSpPr txBox="1"/>
          <p:nvPr/>
        </p:nvSpPr>
        <p:spPr>
          <a:xfrm>
            <a:off x="1873250" y="6337300"/>
            <a:ext cx="772160" cy="166712"/>
          </a:xfrm>
          <a:prstGeom prst="rect">
            <a:avLst/>
          </a:prstGeom>
        </p:spPr>
        <p:txBody>
          <a:bodyPr vert="horz" wrap="square" lIns="0" tIns="12700" rIns="0" bIns="0" rtlCol="0">
            <a:spAutoFit/>
          </a:bodyPr>
          <a:lstStyle/>
          <a:p>
            <a:pPr marL="12700">
              <a:lnSpc>
                <a:spcPct val="100000"/>
              </a:lnSpc>
              <a:spcBef>
                <a:spcPts val="100"/>
              </a:spcBef>
            </a:pPr>
            <a:r>
              <a:rPr sz="1000" spc="215" dirty="0">
                <a:solidFill>
                  <a:srgbClr val="272526"/>
                </a:solidFill>
                <a:latin typeface="Trebuchet MS"/>
                <a:cs typeface="Trebuchet MS"/>
              </a:rPr>
              <a:t>M</a:t>
            </a:r>
            <a:r>
              <a:rPr lang="en-GB" sz="1000" spc="215" dirty="0">
                <a:solidFill>
                  <a:srgbClr val="272526"/>
                </a:solidFill>
                <a:latin typeface="Trebuchet MS"/>
                <a:cs typeface="Trebuchet MS"/>
              </a:rPr>
              <a:t>r</a:t>
            </a:r>
            <a:r>
              <a:rPr sz="1000" spc="-30" dirty="0">
                <a:solidFill>
                  <a:srgbClr val="272526"/>
                </a:solidFill>
                <a:latin typeface="Trebuchet MS"/>
                <a:cs typeface="Trebuchet MS"/>
              </a:rPr>
              <a:t> </a:t>
            </a:r>
            <a:r>
              <a:rPr lang="en-GB" sz="1000" spc="-30" dirty="0">
                <a:solidFill>
                  <a:srgbClr val="272526"/>
                </a:solidFill>
                <a:latin typeface="Trebuchet MS"/>
                <a:cs typeface="Trebuchet MS"/>
              </a:rPr>
              <a:t>Dodd</a:t>
            </a:r>
            <a:endParaRPr sz="1000" dirty="0">
              <a:latin typeface="Trebuchet MS"/>
              <a:cs typeface="Trebuchet MS"/>
            </a:endParaRPr>
          </a:p>
        </p:txBody>
      </p:sp>
      <p:sp>
        <p:nvSpPr>
          <p:cNvPr id="22" name="object 22"/>
          <p:cNvSpPr txBox="1"/>
          <p:nvPr/>
        </p:nvSpPr>
        <p:spPr>
          <a:xfrm>
            <a:off x="362254" y="6642100"/>
            <a:ext cx="1162050" cy="177800"/>
          </a:xfrm>
          <a:prstGeom prst="rect">
            <a:avLst/>
          </a:prstGeom>
        </p:spPr>
        <p:txBody>
          <a:bodyPr vert="horz" wrap="square" lIns="0" tIns="12700" rIns="0" bIns="0" rtlCol="0">
            <a:spAutoFit/>
          </a:bodyPr>
          <a:lstStyle/>
          <a:p>
            <a:pPr marL="12700">
              <a:lnSpc>
                <a:spcPct val="100000"/>
              </a:lnSpc>
              <a:spcBef>
                <a:spcPts val="100"/>
              </a:spcBef>
            </a:pPr>
            <a:r>
              <a:rPr sz="1000" i="1" dirty="0">
                <a:solidFill>
                  <a:srgbClr val="272526"/>
                </a:solidFill>
                <a:latin typeface="Trebuchet MS"/>
                <a:cs typeface="Trebuchet MS"/>
              </a:rPr>
              <a:t>Teaching</a:t>
            </a:r>
            <a:r>
              <a:rPr sz="1000" i="1" spc="-60" dirty="0">
                <a:solidFill>
                  <a:srgbClr val="272526"/>
                </a:solidFill>
                <a:latin typeface="Trebuchet MS"/>
                <a:cs typeface="Trebuchet MS"/>
              </a:rPr>
              <a:t> </a:t>
            </a:r>
            <a:r>
              <a:rPr sz="1000" i="1" spc="-20" dirty="0">
                <a:solidFill>
                  <a:srgbClr val="272526"/>
                </a:solidFill>
                <a:latin typeface="Trebuchet MS"/>
                <a:cs typeface="Trebuchet MS"/>
              </a:rPr>
              <a:t>Assistants:</a:t>
            </a:r>
            <a:endParaRPr sz="1000" dirty="0">
              <a:latin typeface="Trebuchet MS"/>
              <a:cs typeface="Trebuchet MS"/>
            </a:endParaRPr>
          </a:p>
        </p:txBody>
      </p:sp>
      <p:sp>
        <p:nvSpPr>
          <p:cNvPr id="23" name="object 23"/>
          <p:cNvSpPr/>
          <p:nvPr/>
        </p:nvSpPr>
        <p:spPr>
          <a:xfrm>
            <a:off x="273050" y="7785100"/>
            <a:ext cx="3271520" cy="0"/>
          </a:xfrm>
          <a:custGeom>
            <a:avLst/>
            <a:gdLst/>
            <a:ahLst/>
            <a:cxnLst/>
            <a:rect l="l" t="t" r="r" b="b"/>
            <a:pathLst>
              <a:path w="3271520">
                <a:moveTo>
                  <a:pt x="0" y="0"/>
                </a:moveTo>
                <a:lnTo>
                  <a:pt x="3271520" y="0"/>
                </a:lnTo>
              </a:path>
            </a:pathLst>
          </a:custGeom>
          <a:ln w="6350">
            <a:solidFill>
              <a:srgbClr val="BA2228"/>
            </a:solidFill>
          </a:ln>
        </p:spPr>
        <p:txBody>
          <a:bodyPr wrap="square" lIns="0" tIns="0" rIns="0" bIns="0" rtlCol="0"/>
          <a:lstStyle/>
          <a:p>
            <a:endParaRPr/>
          </a:p>
        </p:txBody>
      </p:sp>
      <p:sp>
        <p:nvSpPr>
          <p:cNvPr id="24" name="object 24"/>
          <p:cNvSpPr txBox="1"/>
          <p:nvPr/>
        </p:nvSpPr>
        <p:spPr>
          <a:xfrm>
            <a:off x="1873250" y="6642100"/>
            <a:ext cx="907415" cy="1090042"/>
          </a:xfrm>
          <a:prstGeom prst="rect">
            <a:avLst/>
          </a:prstGeom>
        </p:spPr>
        <p:txBody>
          <a:bodyPr vert="horz" wrap="square" lIns="0" tIns="12700" rIns="0" bIns="0" rtlCol="0">
            <a:spAutoFit/>
          </a:bodyPr>
          <a:lstStyle/>
          <a:p>
            <a:pPr marL="12700" marR="5080">
              <a:lnSpc>
                <a:spcPct val="100000"/>
              </a:lnSpc>
              <a:spcBef>
                <a:spcPts val="100"/>
              </a:spcBef>
            </a:pPr>
            <a:r>
              <a:rPr sz="1000" spc="60" dirty="0" err="1">
                <a:solidFill>
                  <a:srgbClr val="272526"/>
                </a:solidFill>
                <a:latin typeface="Trebuchet MS"/>
                <a:cs typeface="Trebuchet MS"/>
              </a:rPr>
              <a:t>Mrs</a:t>
            </a:r>
            <a:r>
              <a:rPr sz="1000" spc="-40" dirty="0">
                <a:solidFill>
                  <a:srgbClr val="272526"/>
                </a:solidFill>
                <a:latin typeface="Trebuchet MS"/>
                <a:cs typeface="Trebuchet MS"/>
              </a:rPr>
              <a:t> </a:t>
            </a:r>
            <a:r>
              <a:rPr sz="1000" spc="-20" dirty="0">
                <a:solidFill>
                  <a:srgbClr val="272526"/>
                </a:solidFill>
                <a:latin typeface="Trebuchet MS"/>
                <a:cs typeface="Trebuchet MS"/>
              </a:rPr>
              <a:t>Isles</a:t>
            </a:r>
            <a:endParaRPr sz="1000" dirty="0">
              <a:latin typeface="Trebuchet MS"/>
              <a:cs typeface="Trebuchet MS"/>
            </a:endParaRPr>
          </a:p>
          <a:p>
            <a:pPr marL="12700" marR="50165">
              <a:lnSpc>
                <a:spcPct val="100000"/>
              </a:lnSpc>
            </a:pPr>
            <a:r>
              <a:rPr sz="1000" spc="215" dirty="0">
                <a:solidFill>
                  <a:srgbClr val="272526"/>
                </a:solidFill>
                <a:latin typeface="Trebuchet MS"/>
                <a:cs typeface="Trebuchet MS"/>
              </a:rPr>
              <a:t>M</a:t>
            </a:r>
            <a:r>
              <a:rPr sz="1000" spc="-25" dirty="0">
                <a:solidFill>
                  <a:srgbClr val="272526"/>
                </a:solidFill>
                <a:latin typeface="Trebuchet MS"/>
                <a:cs typeface="Trebuchet MS"/>
              </a:rPr>
              <a:t>i</a:t>
            </a:r>
            <a:r>
              <a:rPr sz="1000" spc="-35" dirty="0">
                <a:solidFill>
                  <a:srgbClr val="272526"/>
                </a:solidFill>
                <a:latin typeface="Trebuchet MS"/>
                <a:cs typeface="Trebuchet MS"/>
              </a:rPr>
              <a:t>s</a:t>
            </a:r>
            <a:r>
              <a:rPr sz="1000" spc="-20" dirty="0">
                <a:solidFill>
                  <a:srgbClr val="272526"/>
                </a:solidFill>
                <a:latin typeface="Trebuchet MS"/>
                <a:cs typeface="Trebuchet MS"/>
              </a:rPr>
              <a:t>s</a:t>
            </a:r>
            <a:r>
              <a:rPr sz="1000" spc="-30" dirty="0">
                <a:solidFill>
                  <a:srgbClr val="272526"/>
                </a:solidFill>
                <a:latin typeface="Trebuchet MS"/>
                <a:cs typeface="Trebuchet MS"/>
              </a:rPr>
              <a:t> </a:t>
            </a:r>
            <a:r>
              <a:rPr sz="1000" spc="50" dirty="0">
                <a:solidFill>
                  <a:srgbClr val="272526"/>
                </a:solidFill>
                <a:latin typeface="Trebuchet MS"/>
                <a:cs typeface="Trebuchet MS"/>
              </a:rPr>
              <a:t>H</a:t>
            </a:r>
            <a:r>
              <a:rPr lang="en-GB" sz="1000" spc="50" dirty="0">
                <a:solidFill>
                  <a:srgbClr val="272526"/>
                </a:solidFill>
                <a:latin typeface="Trebuchet MS"/>
                <a:cs typeface="Trebuchet MS"/>
              </a:rPr>
              <a:t>e</a:t>
            </a:r>
            <a:r>
              <a:rPr sz="1000" spc="-10" dirty="0" err="1">
                <a:solidFill>
                  <a:srgbClr val="272526"/>
                </a:solidFill>
                <a:latin typeface="Trebuchet MS"/>
                <a:cs typeface="Trebuchet MS"/>
              </a:rPr>
              <a:t>y</a:t>
            </a:r>
            <a:r>
              <a:rPr sz="1000" spc="70" dirty="0" err="1">
                <a:solidFill>
                  <a:srgbClr val="272526"/>
                </a:solidFill>
                <a:latin typeface="Trebuchet MS"/>
                <a:cs typeface="Trebuchet MS"/>
              </a:rPr>
              <a:t>w</a:t>
            </a:r>
            <a:r>
              <a:rPr sz="1000" spc="55" dirty="0" err="1">
                <a:solidFill>
                  <a:srgbClr val="272526"/>
                </a:solidFill>
                <a:latin typeface="Trebuchet MS"/>
                <a:cs typeface="Trebuchet MS"/>
              </a:rPr>
              <a:t>oo</a:t>
            </a:r>
            <a:r>
              <a:rPr sz="1000" spc="35" dirty="0" err="1">
                <a:solidFill>
                  <a:srgbClr val="272526"/>
                </a:solidFill>
                <a:latin typeface="Trebuchet MS"/>
                <a:cs typeface="Trebuchet MS"/>
              </a:rPr>
              <a:t>d</a:t>
            </a:r>
            <a:r>
              <a:rPr sz="1000" spc="35" dirty="0">
                <a:solidFill>
                  <a:srgbClr val="272526"/>
                </a:solidFill>
                <a:latin typeface="Trebuchet MS"/>
                <a:cs typeface="Trebuchet MS"/>
              </a:rPr>
              <a:t>  </a:t>
            </a:r>
            <a:r>
              <a:rPr sz="1000" spc="60" dirty="0" err="1">
                <a:solidFill>
                  <a:srgbClr val="272526"/>
                </a:solidFill>
                <a:latin typeface="Trebuchet MS"/>
                <a:cs typeface="Trebuchet MS"/>
              </a:rPr>
              <a:t>Mrs</a:t>
            </a:r>
            <a:r>
              <a:rPr sz="1000" spc="60" dirty="0">
                <a:solidFill>
                  <a:srgbClr val="272526"/>
                </a:solidFill>
                <a:latin typeface="Trebuchet MS"/>
                <a:cs typeface="Trebuchet MS"/>
              </a:rPr>
              <a:t> </a:t>
            </a:r>
            <a:r>
              <a:rPr sz="1000" spc="30" dirty="0">
                <a:solidFill>
                  <a:srgbClr val="272526"/>
                </a:solidFill>
                <a:latin typeface="Trebuchet MS"/>
                <a:cs typeface="Trebuchet MS"/>
              </a:rPr>
              <a:t>Deakin </a:t>
            </a:r>
            <a:r>
              <a:rPr sz="1000" spc="35" dirty="0">
                <a:solidFill>
                  <a:srgbClr val="272526"/>
                </a:solidFill>
                <a:latin typeface="Trebuchet MS"/>
                <a:cs typeface="Trebuchet MS"/>
              </a:rPr>
              <a:t> </a:t>
            </a:r>
            <a:r>
              <a:rPr sz="1000" spc="60" dirty="0">
                <a:solidFill>
                  <a:srgbClr val="272526"/>
                </a:solidFill>
                <a:latin typeface="Trebuchet MS"/>
                <a:cs typeface="Trebuchet MS"/>
              </a:rPr>
              <a:t>Mrs </a:t>
            </a:r>
            <a:r>
              <a:rPr sz="1000" spc="30" dirty="0">
                <a:solidFill>
                  <a:srgbClr val="272526"/>
                </a:solidFill>
                <a:latin typeface="Trebuchet MS"/>
                <a:cs typeface="Trebuchet MS"/>
              </a:rPr>
              <a:t>Atkinson </a:t>
            </a:r>
            <a:r>
              <a:rPr sz="1000" spc="35" dirty="0">
                <a:solidFill>
                  <a:srgbClr val="272526"/>
                </a:solidFill>
                <a:latin typeface="Trebuchet MS"/>
                <a:cs typeface="Trebuchet MS"/>
              </a:rPr>
              <a:t> </a:t>
            </a:r>
            <a:r>
              <a:rPr sz="1000" spc="60" dirty="0" err="1">
                <a:solidFill>
                  <a:srgbClr val="272526"/>
                </a:solidFill>
                <a:latin typeface="Trebuchet MS"/>
                <a:cs typeface="Trebuchet MS"/>
              </a:rPr>
              <a:t>Mrs</a:t>
            </a:r>
            <a:r>
              <a:rPr lang="en-GB" sz="1000" spc="60" dirty="0">
                <a:solidFill>
                  <a:srgbClr val="272526"/>
                </a:solidFill>
                <a:latin typeface="Trebuchet MS"/>
                <a:cs typeface="Trebuchet MS"/>
              </a:rPr>
              <a:t> </a:t>
            </a:r>
            <a:r>
              <a:rPr sz="1000" spc="25" dirty="0">
                <a:solidFill>
                  <a:srgbClr val="272526"/>
                </a:solidFill>
                <a:latin typeface="Trebuchet MS"/>
                <a:cs typeface="Trebuchet MS"/>
              </a:rPr>
              <a:t>White</a:t>
            </a:r>
            <a:endParaRPr lang="en-GB" sz="1000" spc="25" dirty="0">
              <a:solidFill>
                <a:srgbClr val="272526"/>
              </a:solidFill>
              <a:latin typeface="Trebuchet MS"/>
              <a:cs typeface="Trebuchet MS"/>
            </a:endParaRPr>
          </a:p>
          <a:p>
            <a:pPr marL="12700" marR="50165">
              <a:lnSpc>
                <a:spcPct val="100000"/>
              </a:lnSpc>
            </a:pPr>
            <a:r>
              <a:rPr lang="en-GB" sz="1000" spc="25" dirty="0">
                <a:solidFill>
                  <a:srgbClr val="272526"/>
                </a:solidFill>
                <a:latin typeface="Trebuchet MS"/>
                <a:cs typeface="Trebuchet MS"/>
              </a:rPr>
              <a:t>Mrs Kenny</a:t>
            </a:r>
            <a:r>
              <a:rPr sz="1000" spc="25" dirty="0">
                <a:solidFill>
                  <a:srgbClr val="272526"/>
                </a:solidFill>
                <a:latin typeface="Trebuchet MS"/>
                <a:cs typeface="Trebuchet MS"/>
              </a:rPr>
              <a:t> </a:t>
            </a:r>
            <a:endParaRPr lang="en-GB" sz="1000" spc="25" dirty="0">
              <a:solidFill>
                <a:srgbClr val="272526"/>
              </a:solidFill>
              <a:latin typeface="Trebuchet MS"/>
              <a:cs typeface="Trebuchet MS"/>
            </a:endParaRPr>
          </a:p>
          <a:p>
            <a:pPr marL="12700" marR="50165">
              <a:lnSpc>
                <a:spcPct val="100000"/>
              </a:lnSpc>
            </a:pPr>
            <a:r>
              <a:rPr lang="en-GB" sz="1000" spc="25" dirty="0">
                <a:solidFill>
                  <a:srgbClr val="272526"/>
                </a:solidFill>
                <a:latin typeface="Trebuchet MS"/>
                <a:cs typeface="Trebuchet MS"/>
              </a:rPr>
              <a:t>Ms Fletcher</a:t>
            </a:r>
            <a:r>
              <a:rPr sz="1000" spc="30" dirty="0">
                <a:solidFill>
                  <a:srgbClr val="272526"/>
                </a:solidFill>
                <a:latin typeface="Trebuchet MS"/>
                <a:cs typeface="Trebuchet MS"/>
              </a:rPr>
              <a:t> </a:t>
            </a:r>
            <a:endParaRPr sz="1000" dirty="0">
              <a:latin typeface="Trebuchet MS"/>
              <a:cs typeface="Trebuchet MS"/>
            </a:endParaRPr>
          </a:p>
        </p:txBody>
      </p:sp>
      <p:sp>
        <p:nvSpPr>
          <p:cNvPr id="25" name="object 25"/>
          <p:cNvSpPr txBox="1"/>
          <p:nvPr/>
        </p:nvSpPr>
        <p:spPr>
          <a:xfrm>
            <a:off x="362254" y="8038493"/>
            <a:ext cx="990600" cy="177800"/>
          </a:xfrm>
          <a:prstGeom prst="rect">
            <a:avLst/>
          </a:prstGeom>
        </p:spPr>
        <p:txBody>
          <a:bodyPr vert="horz" wrap="square" lIns="0" tIns="12700" rIns="0" bIns="0" rtlCol="0">
            <a:spAutoFit/>
          </a:bodyPr>
          <a:lstStyle/>
          <a:p>
            <a:pPr marL="12700">
              <a:lnSpc>
                <a:spcPct val="100000"/>
              </a:lnSpc>
              <a:spcBef>
                <a:spcPts val="100"/>
              </a:spcBef>
            </a:pPr>
            <a:r>
              <a:rPr sz="1000" i="1" spc="20" dirty="0">
                <a:solidFill>
                  <a:srgbClr val="272526"/>
                </a:solidFill>
                <a:latin typeface="Trebuchet MS"/>
                <a:cs typeface="Trebuchet MS"/>
              </a:rPr>
              <a:t>Governing</a:t>
            </a:r>
            <a:r>
              <a:rPr sz="1000" i="1" spc="-75" dirty="0">
                <a:solidFill>
                  <a:srgbClr val="272526"/>
                </a:solidFill>
                <a:latin typeface="Trebuchet MS"/>
                <a:cs typeface="Trebuchet MS"/>
              </a:rPr>
              <a:t> </a:t>
            </a:r>
            <a:r>
              <a:rPr sz="1000" i="1" spc="5" dirty="0">
                <a:solidFill>
                  <a:srgbClr val="272526"/>
                </a:solidFill>
                <a:latin typeface="Trebuchet MS"/>
                <a:cs typeface="Trebuchet MS"/>
              </a:rPr>
              <a:t>Body:</a:t>
            </a:r>
            <a:endParaRPr sz="1000">
              <a:latin typeface="Trebuchet MS"/>
              <a:cs typeface="Trebuchet MS"/>
            </a:endParaRPr>
          </a:p>
        </p:txBody>
      </p:sp>
      <p:sp>
        <p:nvSpPr>
          <p:cNvPr id="26" name="object 26"/>
          <p:cNvSpPr/>
          <p:nvPr/>
        </p:nvSpPr>
        <p:spPr>
          <a:xfrm>
            <a:off x="120650" y="9232900"/>
            <a:ext cx="3271520" cy="0"/>
          </a:xfrm>
          <a:custGeom>
            <a:avLst/>
            <a:gdLst/>
            <a:ahLst/>
            <a:cxnLst/>
            <a:rect l="l" t="t" r="r" b="b"/>
            <a:pathLst>
              <a:path w="3271520">
                <a:moveTo>
                  <a:pt x="0" y="0"/>
                </a:moveTo>
                <a:lnTo>
                  <a:pt x="3271520" y="0"/>
                </a:lnTo>
              </a:path>
            </a:pathLst>
          </a:custGeom>
          <a:ln w="6350">
            <a:solidFill>
              <a:srgbClr val="BA2228"/>
            </a:solidFill>
          </a:ln>
        </p:spPr>
        <p:txBody>
          <a:bodyPr wrap="square" lIns="0" tIns="0" rIns="0" bIns="0" rtlCol="0"/>
          <a:lstStyle/>
          <a:p>
            <a:endParaRPr/>
          </a:p>
        </p:txBody>
      </p:sp>
      <p:sp>
        <p:nvSpPr>
          <p:cNvPr id="27" name="object 27"/>
          <p:cNvSpPr txBox="1"/>
          <p:nvPr/>
        </p:nvSpPr>
        <p:spPr>
          <a:xfrm>
            <a:off x="1873250" y="7861300"/>
            <a:ext cx="1436334" cy="1333698"/>
          </a:xfrm>
          <a:prstGeom prst="rect">
            <a:avLst/>
          </a:prstGeom>
        </p:spPr>
        <p:txBody>
          <a:bodyPr vert="horz" wrap="square" lIns="0" tIns="12700" rIns="0" bIns="0" rtlCol="0">
            <a:spAutoFit/>
          </a:bodyPr>
          <a:lstStyle/>
          <a:p>
            <a:pPr marL="12700" marR="5080">
              <a:lnSpc>
                <a:spcPct val="100000"/>
              </a:lnSpc>
              <a:spcBef>
                <a:spcPts val="100"/>
              </a:spcBef>
            </a:pPr>
            <a:r>
              <a:rPr sz="1000" spc="60" dirty="0">
                <a:solidFill>
                  <a:srgbClr val="272526"/>
                </a:solidFill>
                <a:latin typeface="Trebuchet MS"/>
                <a:cs typeface="Trebuchet MS"/>
              </a:rPr>
              <a:t>Mrs</a:t>
            </a:r>
            <a:r>
              <a:rPr sz="1000" spc="-60" dirty="0">
                <a:solidFill>
                  <a:srgbClr val="272526"/>
                </a:solidFill>
                <a:latin typeface="Trebuchet MS"/>
                <a:cs typeface="Trebuchet MS"/>
              </a:rPr>
              <a:t> </a:t>
            </a:r>
            <a:r>
              <a:rPr sz="1000" spc="15" dirty="0">
                <a:solidFill>
                  <a:srgbClr val="272526"/>
                </a:solidFill>
                <a:latin typeface="Trebuchet MS"/>
                <a:cs typeface="Trebuchet MS"/>
              </a:rPr>
              <a:t>Michaelas</a:t>
            </a:r>
            <a:r>
              <a:rPr sz="1000" spc="-55" dirty="0">
                <a:solidFill>
                  <a:srgbClr val="272526"/>
                </a:solidFill>
                <a:latin typeface="Trebuchet MS"/>
                <a:cs typeface="Trebuchet MS"/>
              </a:rPr>
              <a:t> </a:t>
            </a:r>
            <a:r>
              <a:rPr sz="1000" spc="-10" dirty="0">
                <a:solidFill>
                  <a:srgbClr val="272526"/>
                </a:solidFill>
                <a:latin typeface="Trebuchet MS"/>
                <a:cs typeface="Trebuchet MS"/>
              </a:rPr>
              <a:t>(Chair) </a:t>
            </a:r>
            <a:r>
              <a:rPr sz="1000" spc="-285" dirty="0">
                <a:solidFill>
                  <a:srgbClr val="272526"/>
                </a:solidFill>
                <a:latin typeface="Trebuchet MS"/>
                <a:cs typeface="Trebuchet MS"/>
              </a:rPr>
              <a:t> </a:t>
            </a:r>
            <a:endParaRPr lang="en-GB" sz="1000" spc="-285" dirty="0">
              <a:solidFill>
                <a:srgbClr val="272526"/>
              </a:solidFill>
              <a:latin typeface="Trebuchet MS"/>
              <a:cs typeface="Trebuchet MS"/>
            </a:endParaRPr>
          </a:p>
          <a:p>
            <a:pPr marL="12700" marR="5080">
              <a:lnSpc>
                <a:spcPct val="100000"/>
              </a:lnSpc>
              <a:spcBef>
                <a:spcPts val="100"/>
              </a:spcBef>
            </a:pPr>
            <a:r>
              <a:rPr sz="1000" spc="215" dirty="0" err="1">
                <a:solidFill>
                  <a:srgbClr val="272526"/>
                </a:solidFill>
                <a:latin typeface="Trebuchet MS"/>
                <a:cs typeface="Trebuchet MS"/>
              </a:rPr>
              <a:t>M</a:t>
            </a:r>
            <a:r>
              <a:rPr sz="1000" spc="-15" dirty="0" err="1">
                <a:solidFill>
                  <a:srgbClr val="272526"/>
                </a:solidFill>
                <a:latin typeface="Trebuchet MS"/>
                <a:cs typeface="Trebuchet MS"/>
              </a:rPr>
              <a:t>r</a:t>
            </a:r>
            <a:r>
              <a:rPr sz="1000" spc="-20" dirty="0" err="1">
                <a:solidFill>
                  <a:srgbClr val="272526"/>
                </a:solidFill>
                <a:latin typeface="Trebuchet MS"/>
                <a:cs typeface="Trebuchet MS"/>
              </a:rPr>
              <a:t>s</a:t>
            </a:r>
            <a:r>
              <a:rPr sz="1000" spc="-30" dirty="0">
                <a:solidFill>
                  <a:srgbClr val="272526"/>
                </a:solidFill>
                <a:latin typeface="Trebuchet MS"/>
                <a:cs typeface="Trebuchet MS"/>
              </a:rPr>
              <a:t> </a:t>
            </a:r>
            <a:r>
              <a:rPr sz="1000" spc="-90" dirty="0">
                <a:solidFill>
                  <a:srgbClr val="272526"/>
                </a:solidFill>
                <a:latin typeface="Trebuchet MS"/>
                <a:cs typeface="Trebuchet MS"/>
              </a:rPr>
              <a:t>J</a:t>
            </a:r>
            <a:r>
              <a:rPr sz="1000" spc="-30" dirty="0">
                <a:solidFill>
                  <a:srgbClr val="272526"/>
                </a:solidFill>
                <a:latin typeface="Trebuchet MS"/>
                <a:cs typeface="Trebuchet MS"/>
              </a:rPr>
              <a:t> </a:t>
            </a:r>
            <a:r>
              <a:rPr sz="1000" dirty="0">
                <a:solidFill>
                  <a:srgbClr val="272526"/>
                </a:solidFill>
                <a:latin typeface="Trebuchet MS"/>
                <a:cs typeface="Trebuchet MS"/>
              </a:rPr>
              <a:t>S</a:t>
            </a:r>
            <a:r>
              <a:rPr sz="1000" spc="40" dirty="0">
                <a:solidFill>
                  <a:srgbClr val="272526"/>
                </a:solidFill>
                <a:latin typeface="Trebuchet MS"/>
                <a:cs typeface="Trebuchet MS"/>
              </a:rPr>
              <a:t>m</a:t>
            </a:r>
            <a:r>
              <a:rPr sz="1000" spc="-25" dirty="0">
                <a:solidFill>
                  <a:srgbClr val="272526"/>
                </a:solidFill>
                <a:latin typeface="Trebuchet MS"/>
                <a:cs typeface="Trebuchet MS"/>
              </a:rPr>
              <a:t>it</a:t>
            </a:r>
            <a:r>
              <a:rPr sz="1000" spc="45" dirty="0">
                <a:solidFill>
                  <a:srgbClr val="272526"/>
                </a:solidFill>
                <a:latin typeface="Trebuchet MS"/>
                <a:cs typeface="Trebuchet MS"/>
              </a:rPr>
              <a:t>h  </a:t>
            </a:r>
            <a:endParaRPr lang="en-GB" sz="1000" spc="45" dirty="0">
              <a:solidFill>
                <a:srgbClr val="272526"/>
              </a:solidFill>
              <a:latin typeface="Trebuchet MS"/>
              <a:cs typeface="Trebuchet MS"/>
            </a:endParaRPr>
          </a:p>
          <a:p>
            <a:pPr marL="12700" marR="5080">
              <a:lnSpc>
                <a:spcPct val="100000"/>
              </a:lnSpc>
              <a:spcBef>
                <a:spcPts val="100"/>
              </a:spcBef>
            </a:pPr>
            <a:r>
              <a:rPr sz="1000" spc="45" dirty="0">
                <a:solidFill>
                  <a:srgbClr val="272526"/>
                </a:solidFill>
                <a:latin typeface="Trebuchet MS"/>
                <a:cs typeface="Trebuchet MS"/>
              </a:rPr>
              <a:t>Dr</a:t>
            </a:r>
            <a:r>
              <a:rPr sz="1000" spc="-40" dirty="0">
                <a:solidFill>
                  <a:srgbClr val="272526"/>
                </a:solidFill>
                <a:latin typeface="Trebuchet MS"/>
                <a:cs typeface="Trebuchet MS"/>
              </a:rPr>
              <a:t> </a:t>
            </a:r>
            <a:r>
              <a:rPr sz="1000" dirty="0">
                <a:solidFill>
                  <a:srgbClr val="272526"/>
                </a:solidFill>
                <a:latin typeface="Trebuchet MS"/>
                <a:cs typeface="Trebuchet MS"/>
              </a:rPr>
              <a:t>Hall</a:t>
            </a:r>
            <a:r>
              <a:rPr lang="en-GB" sz="1000" dirty="0">
                <a:solidFill>
                  <a:srgbClr val="272526"/>
                </a:solidFill>
                <a:latin typeface="Trebuchet MS"/>
                <a:cs typeface="Trebuchet MS"/>
              </a:rPr>
              <a:t> (Vice)</a:t>
            </a:r>
            <a:endParaRPr lang="en-GB" sz="1000" dirty="0">
              <a:latin typeface="Trebuchet MS"/>
              <a:cs typeface="Trebuchet MS"/>
            </a:endParaRPr>
          </a:p>
          <a:p>
            <a:pPr marL="12700" marR="5080">
              <a:lnSpc>
                <a:spcPct val="100000"/>
              </a:lnSpc>
              <a:spcBef>
                <a:spcPts val="100"/>
              </a:spcBef>
            </a:pPr>
            <a:r>
              <a:rPr sz="1000" spc="215" dirty="0" err="1">
                <a:solidFill>
                  <a:srgbClr val="272526"/>
                </a:solidFill>
                <a:latin typeface="Trebuchet MS"/>
                <a:cs typeface="Trebuchet MS"/>
              </a:rPr>
              <a:t>M</a:t>
            </a:r>
            <a:r>
              <a:rPr sz="1000" spc="-15" dirty="0" err="1">
                <a:solidFill>
                  <a:srgbClr val="272526"/>
                </a:solidFill>
                <a:latin typeface="Trebuchet MS"/>
                <a:cs typeface="Trebuchet MS"/>
              </a:rPr>
              <a:t>r</a:t>
            </a:r>
            <a:r>
              <a:rPr sz="1000" spc="-20" dirty="0" err="1">
                <a:solidFill>
                  <a:srgbClr val="272526"/>
                </a:solidFill>
                <a:latin typeface="Trebuchet MS"/>
                <a:cs typeface="Trebuchet MS"/>
              </a:rPr>
              <a:t>s</a:t>
            </a:r>
            <a:r>
              <a:rPr sz="1000" spc="-30" dirty="0">
                <a:solidFill>
                  <a:srgbClr val="272526"/>
                </a:solidFill>
                <a:latin typeface="Trebuchet MS"/>
                <a:cs typeface="Trebuchet MS"/>
              </a:rPr>
              <a:t> </a:t>
            </a:r>
            <a:r>
              <a:rPr sz="1000" spc="85" dirty="0">
                <a:solidFill>
                  <a:srgbClr val="272526"/>
                </a:solidFill>
                <a:latin typeface="Trebuchet MS"/>
                <a:cs typeface="Trebuchet MS"/>
              </a:rPr>
              <a:t>O</a:t>
            </a:r>
            <a:r>
              <a:rPr sz="1000" spc="-105" dirty="0">
                <a:solidFill>
                  <a:srgbClr val="272526"/>
                </a:solidFill>
                <a:latin typeface="Trebuchet MS"/>
                <a:cs typeface="Trebuchet MS"/>
              </a:rPr>
              <a:t>’</a:t>
            </a:r>
            <a:r>
              <a:rPr sz="1000" spc="90" dirty="0">
                <a:solidFill>
                  <a:srgbClr val="272526"/>
                </a:solidFill>
                <a:latin typeface="Trebuchet MS"/>
                <a:cs typeface="Trebuchet MS"/>
              </a:rPr>
              <a:t>D</a:t>
            </a:r>
            <a:r>
              <a:rPr sz="1000" spc="55" dirty="0">
                <a:solidFill>
                  <a:srgbClr val="272526"/>
                </a:solidFill>
                <a:latin typeface="Trebuchet MS"/>
                <a:cs typeface="Trebuchet MS"/>
              </a:rPr>
              <a:t>o</a:t>
            </a:r>
            <a:r>
              <a:rPr sz="1000" spc="45" dirty="0">
                <a:solidFill>
                  <a:srgbClr val="272526"/>
                </a:solidFill>
                <a:latin typeface="Trebuchet MS"/>
                <a:cs typeface="Trebuchet MS"/>
              </a:rPr>
              <a:t>nn</a:t>
            </a:r>
            <a:r>
              <a:rPr sz="1000" spc="-5" dirty="0">
                <a:solidFill>
                  <a:srgbClr val="272526"/>
                </a:solidFill>
                <a:latin typeface="Trebuchet MS"/>
                <a:cs typeface="Trebuchet MS"/>
              </a:rPr>
              <a:t>e</a:t>
            </a:r>
            <a:r>
              <a:rPr sz="1000" spc="-35" dirty="0">
                <a:solidFill>
                  <a:srgbClr val="272526"/>
                </a:solidFill>
                <a:latin typeface="Trebuchet MS"/>
                <a:cs typeface="Trebuchet MS"/>
              </a:rPr>
              <a:t>l</a:t>
            </a:r>
            <a:r>
              <a:rPr sz="1000" spc="-20" dirty="0">
                <a:solidFill>
                  <a:srgbClr val="272526"/>
                </a:solidFill>
                <a:latin typeface="Trebuchet MS"/>
                <a:cs typeface="Trebuchet MS"/>
              </a:rPr>
              <a:t>l</a:t>
            </a:r>
            <a:endParaRPr lang="en-GB" sz="1000" spc="-20" dirty="0">
              <a:solidFill>
                <a:srgbClr val="272526"/>
              </a:solidFill>
              <a:latin typeface="Trebuchet MS"/>
              <a:cs typeface="Trebuchet MS"/>
            </a:endParaRPr>
          </a:p>
          <a:p>
            <a:pPr marL="12700" marR="5080">
              <a:lnSpc>
                <a:spcPct val="100000"/>
              </a:lnSpc>
              <a:spcBef>
                <a:spcPts val="100"/>
              </a:spcBef>
            </a:pPr>
            <a:r>
              <a:rPr lang="en-GB" sz="1000" spc="-20" dirty="0">
                <a:solidFill>
                  <a:srgbClr val="272526"/>
                </a:solidFill>
                <a:latin typeface="Trebuchet MS"/>
                <a:cs typeface="Trebuchet MS"/>
              </a:rPr>
              <a:t>Mrs Pearson</a:t>
            </a:r>
          </a:p>
          <a:p>
            <a:pPr marL="12700" marR="5080">
              <a:lnSpc>
                <a:spcPct val="100000"/>
              </a:lnSpc>
              <a:spcBef>
                <a:spcPts val="100"/>
              </a:spcBef>
            </a:pPr>
            <a:r>
              <a:rPr lang="en-GB" sz="1000" spc="-20" dirty="0">
                <a:solidFill>
                  <a:srgbClr val="272526"/>
                </a:solidFill>
                <a:latin typeface="Trebuchet MS"/>
                <a:cs typeface="Trebuchet MS"/>
              </a:rPr>
              <a:t>Mrs </a:t>
            </a:r>
            <a:r>
              <a:rPr lang="en-GB" sz="1000" spc="-20" dirty="0" err="1">
                <a:solidFill>
                  <a:srgbClr val="272526"/>
                </a:solidFill>
                <a:latin typeface="Trebuchet MS"/>
                <a:cs typeface="Trebuchet MS"/>
              </a:rPr>
              <a:t>Raftry</a:t>
            </a:r>
            <a:endParaRPr lang="en-GB" sz="1000" spc="-20" dirty="0">
              <a:solidFill>
                <a:srgbClr val="272526"/>
              </a:solidFill>
              <a:latin typeface="Trebuchet MS"/>
              <a:cs typeface="Trebuchet MS"/>
            </a:endParaRPr>
          </a:p>
          <a:p>
            <a:pPr marL="12700" marR="5080">
              <a:lnSpc>
                <a:spcPct val="100000"/>
              </a:lnSpc>
              <a:spcBef>
                <a:spcPts val="100"/>
              </a:spcBef>
            </a:pPr>
            <a:r>
              <a:rPr lang="en-GB" sz="1000" spc="-20" dirty="0">
                <a:solidFill>
                  <a:srgbClr val="272526"/>
                </a:solidFill>
                <a:latin typeface="Trebuchet MS"/>
                <a:cs typeface="Trebuchet MS"/>
              </a:rPr>
              <a:t>Mr Mills</a:t>
            </a:r>
          </a:p>
          <a:p>
            <a:pPr marL="12700" marR="5080">
              <a:lnSpc>
                <a:spcPct val="100000"/>
              </a:lnSpc>
              <a:spcBef>
                <a:spcPts val="100"/>
              </a:spcBef>
            </a:pPr>
            <a:r>
              <a:rPr lang="en-GB" sz="1000" spc="-20" dirty="0">
                <a:solidFill>
                  <a:srgbClr val="272526"/>
                </a:solidFill>
                <a:latin typeface="Trebuchet MS"/>
                <a:cs typeface="Trebuchet MS"/>
              </a:rPr>
              <a:t>Ms Singh</a:t>
            </a:r>
          </a:p>
        </p:txBody>
      </p:sp>
      <p:sp>
        <p:nvSpPr>
          <p:cNvPr id="37" name="object 17"/>
          <p:cNvSpPr txBox="1"/>
          <p:nvPr/>
        </p:nvSpPr>
        <p:spPr>
          <a:xfrm>
            <a:off x="268551" y="151456"/>
            <a:ext cx="1680210" cy="707245"/>
          </a:xfrm>
          <a:prstGeom prst="rect">
            <a:avLst/>
          </a:prstGeom>
        </p:spPr>
        <p:txBody>
          <a:bodyPr vert="horz" wrap="square" lIns="0" tIns="133985" rIns="0" bIns="0" rtlCol="0">
            <a:spAutoFit/>
          </a:bodyPr>
          <a:lstStyle/>
          <a:p>
            <a:pPr marL="12700">
              <a:lnSpc>
                <a:spcPct val="100000"/>
              </a:lnSpc>
              <a:spcBef>
                <a:spcPts val="1055"/>
              </a:spcBef>
            </a:pPr>
            <a:r>
              <a:rPr sz="1800" spc="20" dirty="0">
                <a:solidFill>
                  <a:srgbClr val="CA262D"/>
                </a:solidFill>
                <a:latin typeface="Verdana"/>
                <a:cs typeface="Verdana"/>
              </a:rPr>
              <a:t>O</a:t>
            </a:r>
            <a:r>
              <a:rPr sz="1800" spc="-75" dirty="0">
                <a:solidFill>
                  <a:srgbClr val="CA262D"/>
                </a:solidFill>
                <a:latin typeface="Verdana"/>
                <a:cs typeface="Verdana"/>
              </a:rPr>
              <a:t>ur</a:t>
            </a:r>
            <a:r>
              <a:rPr sz="1800" spc="-235" dirty="0">
                <a:solidFill>
                  <a:srgbClr val="CA262D"/>
                </a:solidFill>
                <a:latin typeface="Verdana"/>
                <a:cs typeface="Verdana"/>
              </a:rPr>
              <a:t> </a:t>
            </a:r>
            <a:r>
              <a:rPr sz="1800" spc="-204" dirty="0">
                <a:solidFill>
                  <a:srgbClr val="CA262D"/>
                </a:solidFill>
                <a:latin typeface="Verdana"/>
                <a:cs typeface="Verdana"/>
              </a:rPr>
              <a:t>S</a:t>
            </a:r>
            <a:r>
              <a:rPr sz="1800" spc="50" dirty="0">
                <a:solidFill>
                  <a:srgbClr val="CA262D"/>
                </a:solidFill>
                <a:latin typeface="Verdana"/>
                <a:cs typeface="Verdana"/>
              </a:rPr>
              <a:t>t</a:t>
            </a:r>
            <a:r>
              <a:rPr sz="1800" spc="60" dirty="0">
                <a:solidFill>
                  <a:srgbClr val="CA262D"/>
                </a:solidFill>
                <a:latin typeface="Verdana"/>
                <a:cs typeface="Verdana"/>
              </a:rPr>
              <a:t>a</a:t>
            </a:r>
            <a:r>
              <a:rPr sz="1800" spc="35" dirty="0">
                <a:solidFill>
                  <a:srgbClr val="CA262D"/>
                </a:solidFill>
                <a:latin typeface="Verdana"/>
                <a:cs typeface="Verdana"/>
              </a:rPr>
              <a:t>f</a:t>
            </a:r>
            <a:r>
              <a:rPr sz="1800" spc="65" dirty="0">
                <a:solidFill>
                  <a:srgbClr val="CA262D"/>
                </a:solidFill>
                <a:latin typeface="Verdana"/>
                <a:cs typeface="Verdana"/>
              </a:rPr>
              <a:t>f</a:t>
            </a:r>
            <a:r>
              <a:rPr sz="1800" spc="-285" dirty="0">
                <a:solidFill>
                  <a:srgbClr val="CA262D"/>
                </a:solidFill>
                <a:latin typeface="Verdana"/>
                <a:cs typeface="Verdana"/>
              </a:rPr>
              <a:t> </a:t>
            </a:r>
            <a:r>
              <a:rPr sz="1800" spc="-215" dirty="0">
                <a:solidFill>
                  <a:srgbClr val="CA262D"/>
                </a:solidFill>
                <a:latin typeface="Verdana"/>
                <a:cs typeface="Verdana"/>
              </a:rPr>
              <a:t>T</a:t>
            </a:r>
            <a:r>
              <a:rPr sz="1800" spc="-20" dirty="0">
                <a:solidFill>
                  <a:srgbClr val="CA262D"/>
                </a:solidFill>
                <a:latin typeface="Verdana"/>
                <a:cs typeface="Verdana"/>
              </a:rPr>
              <a:t>e</a:t>
            </a:r>
            <a:r>
              <a:rPr sz="1800" spc="60" dirty="0">
                <a:solidFill>
                  <a:srgbClr val="CA262D"/>
                </a:solidFill>
                <a:latin typeface="Verdana"/>
                <a:cs typeface="Verdana"/>
              </a:rPr>
              <a:t>a</a:t>
            </a:r>
            <a:r>
              <a:rPr sz="1800" spc="-100" dirty="0">
                <a:solidFill>
                  <a:srgbClr val="CA262D"/>
                </a:solidFill>
                <a:latin typeface="Verdana"/>
                <a:cs typeface="Verdana"/>
              </a:rPr>
              <a:t>m</a:t>
            </a:r>
            <a:endParaRPr lang="en-GB" dirty="0">
              <a:latin typeface="Verdana"/>
              <a:cs typeface="Verdana"/>
            </a:endParaRPr>
          </a:p>
          <a:p>
            <a:pPr marL="12700">
              <a:lnSpc>
                <a:spcPct val="100000"/>
              </a:lnSpc>
              <a:spcBef>
                <a:spcPts val="1055"/>
              </a:spcBef>
            </a:pPr>
            <a:r>
              <a:rPr sz="1000" i="1" spc="-5" dirty="0">
                <a:solidFill>
                  <a:srgbClr val="272526"/>
                </a:solidFill>
                <a:latin typeface="Trebuchet MS"/>
                <a:cs typeface="Trebuchet MS"/>
              </a:rPr>
              <a:t>Headteacher:</a:t>
            </a:r>
            <a:endParaRPr sz="1000" dirty="0">
              <a:latin typeface="Trebuchet MS"/>
              <a:cs typeface="Trebuchet MS"/>
            </a:endParaRPr>
          </a:p>
        </p:txBody>
      </p:sp>
      <p:sp>
        <p:nvSpPr>
          <p:cNvPr id="39" name="object 18"/>
          <p:cNvSpPr txBox="1"/>
          <p:nvPr/>
        </p:nvSpPr>
        <p:spPr>
          <a:xfrm>
            <a:off x="1787517" y="673101"/>
            <a:ext cx="594360" cy="177800"/>
          </a:xfrm>
          <a:prstGeom prst="rect">
            <a:avLst/>
          </a:prstGeom>
        </p:spPr>
        <p:txBody>
          <a:bodyPr vert="horz" wrap="square" lIns="0" tIns="12700" rIns="0" bIns="0" rtlCol="0">
            <a:spAutoFit/>
          </a:bodyPr>
          <a:lstStyle/>
          <a:p>
            <a:pPr marL="12700">
              <a:lnSpc>
                <a:spcPct val="100000"/>
              </a:lnSpc>
              <a:spcBef>
                <a:spcPts val="100"/>
              </a:spcBef>
            </a:pPr>
            <a:r>
              <a:rPr sz="1000" spc="215" dirty="0">
                <a:solidFill>
                  <a:srgbClr val="272526"/>
                </a:solidFill>
                <a:latin typeface="Trebuchet MS"/>
                <a:cs typeface="Trebuchet MS"/>
              </a:rPr>
              <a:t>M</a:t>
            </a:r>
            <a:r>
              <a:rPr sz="1000" spc="-15" dirty="0">
                <a:solidFill>
                  <a:srgbClr val="272526"/>
                </a:solidFill>
                <a:latin typeface="Trebuchet MS"/>
                <a:cs typeface="Trebuchet MS"/>
              </a:rPr>
              <a:t>r</a:t>
            </a:r>
            <a:r>
              <a:rPr sz="1000" spc="-20" dirty="0">
                <a:solidFill>
                  <a:srgbClr val="272526"/>
                </a:solidFill>
                <a:latin typeface="Trebuchet MS"/>
                <a:cs typeface="Trebuchet MS"/>
              </a:rPr>
              <a:t>s</a:t>
            </a:r>
            <a:r>
              <a:rPr sz="1000" spc="-30" dirty="0">
                <a:solidFill>
                  <a:srgbClr val="272526"/>
                </a:solidFill>
                <a:latin typeface="Trebuchet MS"/>
                <a:cs typeface="Trebuchet MS"/>
              </a:rPr>
              <a:t> </a:t>
            </a:r>
            <a:r>
              <a:rPr sz="1000" spc="90" dirty="0">
                <a:solidFill>
                  <a:srgbClr val="272526"/>
                </a:solidFill>
                <a:latin typeface="Trebuchet MS"/>
                <a:cs typeface="Trebuchet MS"/>
              </a:rPr>
              <a:t>D</a:t>
            </a:r>
            <a:r>
              <a:rPr sz="1000" spc="55" dirty="0">
                <a:solidFill>
                  <a:srgbClr val="272526"/>
                </a:solidFill>
                <a:latin typeface="Trebuchet MS"/>
                <a:cs typeface="Trebuchet MS"/>
              </a:rPr>
              <a:t>o</a:t>
            </a:r>
            <a:r>
              <a:rPr sz="1000" spc="35" dirty="0">
                <a:solidFill>
                  <a:srgbClr val="272526"/>
                </a:solidFill>
                <a:latin typeface="Trebuchet MS"/>
                <a:cs typeface="Trebuchet MS"/>
              </a:rPr>
              <a:t>d</a:t>
            </a:r>
            <a:r>
              <a:rPr sz="1000" spc="50" dirty="0">
                <a:solidFill>
                  <a:srgbClr val="272526"/>
                </a:solidFill>
                <a:latin typeface="Trebuchet MS"/>
                <a:cs typeface="Trebuchet MS"/>
              </a:rPr>
              <a:t>d</a:t>
            </a:r>
            <a:endParaRPr sz="1000" dirty="0">
              <a:latin typeface="Trebuchet MS"/>
              <a:cs typeface="Trebuchet MS"/>
            </a:endParaRPr>
          </a:p>
        </p:txBody>
      </p:sp>
      <p:sp>
        <p:nvSpPr>
          <p:cNvPr id="40" name="object 20"/>
          <p:cNvSpPr txBox="1"/>
          <p:nvPr/>
        </p:nvSpPr>
        <p:spPr>
          <a:xfrm>
            <a:off x="273354" y="850900"/>
            <a:ext cx="1250950" cy="333425"/>
          </a:xfrm>
          <a:prstGeom prst="rect">
            <a:avLst/>
          </a:prstGeom>
        </p:spPr>
        <p:txBody>
          <a:bodyPr vert="horz" wrap="square" lIns="0" tIns="12700" rIns="0" bIns="0" rtlCol="0">
            <a:spAutoFit/>
          </a:bodyPr>
          <a:lstStyle/>
          <a:p>
            <a:pPr marL="12700">
              <a:lnSpc>
                <a:spcPct val="100000"/>
              </a:lnSpc>
              <a:spcBef>
                <a:spcPts val="100"/>
              </a:spcBef>
            </a:pPr>
            <a:r>
              <a:rPr sz="1000" i="1" spc="20" dirty="0">
                <a:solidFill>
                  <a:srgbClr val="272526"/>
                </a:solidFill>
                <a:latin typeface="Trebuchet MS"/>
                <a:cs typeface="Trebuchet MS"/>
              </a:rPr>
              <a:t>Deputy</a:t>
            </a:r>
            <a:r>
              <a:rPr sz="1000" i="1" spc="-75" dirty="0">
                <a:solidFill>
                  <a:srgbClr val="272526"/>
                </a:solidFill>
                <a:latin typeface="Trebuchet MS"/>
                <a:cs typeface="Trebuchet MS"/>
              </a:rPr>
              <a:t> </a:t>
            </a:r>
            <a:r>
              <a:rPr sz="1000" i="1" spc="-5" dirty="0">
                <a:solidFill>
                  <a:srgbClr val="272526"/>
                </a:solidFill>
                <a:latin typeface="Trebuchet MS"/>
                <a:cs typeface="Trebuchet MS"/>
              </a:rPr>
              <a:t>Headteacher:</a:t>
            </a:r>
            <a:endParaRPr lang="en-GB" sz="1000" i="1" spc="-5" dirty="0">
              <a:solidFill>
                <a:srgbClr val="272526"/>
              </a:solidFill>
              <a:latin typeface="Trebuchet MS"/>
              <a:cs typeface="Trebuchet MS"/>
            </a:endParaRPr>
          </a:p>
          <a:p>
            <a:pPr marL="12700">
              <a:lnSpc>
                <a:spcPct val="100000"/>
              </a:lnSpc>
              <a:spcBef>
                <a:spcPts val="100"/>
              </a:spcBef>
            </a:pPr>
            <a:r>
              <a:rPr lang="en-GB" sz="1000" i="1" spc="-5" dirty="0">
                <a:solidFill>
                  <a:srgbClr val="272526"/>
                </a:solidFill>
                <a:latin typeface="Trebuchet MS"/>
                <a:cs typeface="Trebuchet MS"/>
              </a:rPr>
              <a:t>SENCO:</a:t>
            </a:r>
            <a:endParaRPr sz="1000" dirty="0">
              <a:latin typeface="Trebuchet MS"/>
              <a:cs typeface="Trebuchet MS"/>
            </a:endParaRPr>
          </a:p>
        </p:txBody>
      </p:sp>
      <p:sp>
        <p:nvSpPr>
          <p:cNvPr id="41" name="object 21"/>
          <p:cNvSpPr txBox="1"/>
          <p:nvPr/>
        </p:nvSpPr>
        <p:spPr>
          <a:xfrm>
            <a:off x="1797050" y="850900"/>
            <a:ext cx="744220" cy="333425"/>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272526"/>
                </a:solidFill>
                <a:latin typeface="Trebuchet MS"/>
                <a:cs typeface="Trebuchet MS"/>
              </a:rPr>
              <a:t>Mrs</a:t>
            </a:r>
            <a:r>
              <a:rPr sz="1000" spc="-75" dirty="0">
                <a:solidFill>
                  <a:srgbClr val="272526"/>
                </a:solidFill>
                <a:latin typeface="Trebuchet MS"/>
                <a:cs typeface="Trebuchet MS"/>
              </a:rPr>
              <a:t> </a:t>
            </a:r>
            <a:r>
              <a:rPr sz="1000" spc="20" dirty="0">
                <a:solidFill>
                  <a:srgbClr val="272526"/>
                </a:solidFill>
                <a:latin typeface="Trebuchet MS"/>
                <a:cs typeface="Trebuchet MS"/>
              </a:rPr>
              <a:t>Rodgers</a:t>
            </a:r>
            <a:endParaRPr lang="en-GB" sz="1000" spc="20" dirty="0">
              <a:solidFill>
                <a:srgbClr val="272526"/>
              </a:solidFill>
              <a:latin typeface="Trebuchet MS"/>
              <a:cs typeface="Trebuchet MS"/>
            </a:endParaRPr>
          </a:p>
          <a:p>
            <a:pPr marL="12700">
              <a:lnSpc>
                <a:spcPct val="100000"/>
              </a:lnSpc>
              <a:spcBef>
                <a:spcPts val="100"/>
              </a:spcBef>
            </a:pPr>
            <a:r>
              <a:rPr lang="en-GB" sz="1000" spc="20" dirty="0">
                <a:solidFill>
                  <a:srgbClr val="272526"/>
                </a:solidFill>
                <a:latin typeface="Trebuchet MS"/>
                <a:cs typeface="Trebuchet MS"/>
              </a:rPr>
              <a:t>Mrs Gorman</a:t>
            </a:r>
            <a:endParaRPr sz="1000" dirty="0">
              <a:latin typeface="Trebuchet MS"/>
              <a:cs typeface="Trebuchet MS"/>
            </a:endParaRPr>
          </a:p>
        </p:txBody>
      </p:sp>
      <p:sp>
        <p:nvSpPr>
          <p:cNvPr id="42" name="object 22"/>
          <p:cNvSpPr txBox="1"/>
          <p:nvPr/>
        </p:nvSpPr>
        <p:spPr>
          <a:xfrm>
            <a:off x="259197" y="1308100"/>
            <a:ext cx="880110" cy="177800"/>
          </a:xfrm>
          <a:prstGeom prst="rect">
            <a:avLst/>
          </a:prstGeom>
        </p:spPr>
        <p:txBody>
          <a:bodyPr vert="horz" wrap="square" lIns="0" tIns="12700" rIns="0" bIns="0" rtlCol="0">
            <a:spAutoFit/>
          </a:bodyPr>
          <a:lstStyle/>
          <a:p>
            <a:pPr marL="12700">
              <a:lnSpc>
                <a:spcPct val="100000"/>
              </a:lnSpc>
              <a:spcBef>
                <a:spcPts val="100"/>
              </a:spcBef>
            </a:pPr>
            <a:r>
              <a:rPr sz="1000" i="1" dirty="0">
                <a:solidFill>
                  <a:srgbClr val="272526"/>
                </a:solidFill>
                <a:latin typeface="Trebuchet MS"/>
                <a:cs typeface="Trebuchet MS"/>
              </a:rPr>
              <a:t>Teaching</a:t>
            </a:r>
            <a:r>
              <a:rPr sz="1000" i="1" spc="-70" dirty="0">
                <a:solidFill>
                  <a:srgbClr val="272526"/>
                </a:solidFill>
                <a:latin typeface="Trebuchet MS"/>
                <a:cs typeface="Trebuchet MS"/>
              </a:rPr>
              <a:t> </a:t>
            </a:r>
            <a:r>
              <a:rPr sz="1000" i="1" spc="-35" dirty="0">
                <a:solidFill>
                  <a:srgbClr val="272526"/>
                </a:solidFill>
                <a:latin typeface="Trebuchet MS"/>
                <a:cs typeface="Trebuchet MS"/>
              </a:rPr>
              <a:t>Staff:</a:t>
            </a:r>
            <a:endParaRPr sz="1000" dirty="0">
              <a:latin typeface="Trebuchet MS"/>
              <a:cs typeface="Trebuchet MS"/>
            </a:endParaRPr>
          </a:p>
        </p:txBody>
      </p:sp>
      <p:sp>
        <p:nvSpPr>
          <p:cNvPr id="43" name="object 24"/>
          <p:cNvSpPr txBox="1"/>
          <p:nvPr/>
        </p:nvSpPr>
        <p:spPr>
          <a:xfrm>
            <a:off x="1775336" y="1231900"/>
            <a:ext cx="1213083" cy="1667123"/>
          </a:xfrm>
          <a:prstGeom prst="rect">
            <a:avLst/>
          </a:prstGeom>
        </p:spPr>
        <p:txBody>
          <a:bodyPr vert="horz" wrap="square" lIns="0" tIns="12700" rIns="0" bIns="0" rtlCol="0">
            <a:spAutoFit/>
          </a:bodyPr>
          <a:lstStyle/>
          <a:p>
            <a:pPr marL="12700" marR="5080">
              <a:lnSpc>
                <a:spcPct val="100000"/>
              </a:lnSpc>
              <a:spcBef>
                <a:spcPts val="100"/>
              </a:spcBef>
            </a:pPr>
            <a:r>
              <a:rPr sz="1000" spc="105" dirty="0" err="1">
                <a:solidFill>
                  <a:srgbClr val="272526"/>
                </a:solidFill>
                <a:latin typeface="Trebuchet MS"/>
                <a:cs typeface="Trebuchet MS"/>
              </a:rPr>
              <a:t>Mr</a:t>
            </a:r>
            <a:r>
              <a:rPr lang="en-GB" sz="1000" spc="-65" dirty="0">
                <a:solidFill>
                  <a:srgbClr val="272526"/>
                </a:solidFill>
                <a:latin typeface="Trebuchet MS"/>
                <a:cs typeface="Trebuchet MS"/>
              </a:rPr>
              <a:t>s Smith</a:t>
            </a:r>
          </a:p>
          <a:p>
            <a:pPr marL="12700" marR="5080">
              <a:lnSpc>
                <a:spcPct val="100000"/>
              </a:lnSpc>
              <a:spcBef>
                <a:spcPts val="100"/>
              </a:spcBef>
            </a:pPr>
            <a:r>
              <a:rPr lang="en-GB" sz="1000" spc="-65" dirty="0">
                <a:solidFill>
                  <a:srgbClr val="272526"/>
                </a:solidFill>
                <a:latin typeface="Trebuchet MS"/>
                <a:cs typeface="Trebuchet MS"/>
              </a:rPr>
              <a:t>Mrs Edwards</a:t>
            </a:r>
          </a:p>
          <a:p>
            <a:pPr marL="12700" marR="5080">
              <a:lnSpc>
                <a:spcPct val="100000"/>
              </a:lnSpc>
              <a:spcBef>
                <a:spcPts val="100"/>
              </a:spcBef>
            </a:pPr>
            <a:r>
              <a:rPr lang="en-GB" sz="1000" spc="-65" dirty="0">
                <a:solidFill>
                  <a:srgbClr val="272526"/>
                </a:solidFill>
                <a:latin typeface="Trebuchet MS"/>
                <a:cs typeface="Trebuchet MS"/>
              </a:rPr>
              <a:t>Miss Wardle</a:t>
            </a:r>
          </a:p>
          <a:p>
            <a:pPr marL="12700" marR="5080">
              <a:lnSpc>
                <a:spcPct val="100000"/>
              </a:lnSpc>
              <a:spcBef>
                <a:spcPts val="100"/>
              </a:spcBef>
            </a:pPr>
            <a:r>
              <a:rPr lang="en-GB" sz="1000" spc="-65" dirty="0">
                <a:solidFill>
                  <a:srgbClr val="272526"/>
                </a:solidFill>
                <a:latin typeface="Trebuchet MS"/>
                <a:cs typeface="Trebuchet MS"/>
              </a:rPr>
              <a:t>Miss Challis</a:t>
            </a:r>
          </a:p>
          <a:p>
            <a:pPr marL="12700" marR="5080">
              <a:lnSpc>
                <a:spcPct val="100000"/>
              </a:lnSpc>
              <a:spcBef>
                <a:spcPts val="100"/>
              </a:spcBef>
            </a:pPr>
            <a:r>
              <a:rPr lang="en-GB" sz="1000" spc="-65" dirty="0">
                <a:solidFill>
                  <a:srgbClr val="272526"/>
                </a:solidFill>
                <a:latin typeface="Trebuchet MS"/>
                <a:cs typeface="Trebuchet MS"/>
              </a:rPr>
              <a:t>Mrs Kenny</a:t>
            </a:r>
          </a:p>
          <a:p>
            <a:pPr marL="12700" marR="5080">
              <a:lnSpc>
                <a:spcPct val="100000"/>
              </a:lnSpc>
              <a:spcBef>
                <a:spcPts val="100"/>
              </a:spcBef>
            </a:pPr>
            <a:r>
              <a:rPr lang="en-GB" sz="1000" spc="-65" dirty="0">
                <a:solidFill>
                  <a:srgbClr val="272526"/>
                </a:solidFill>
                <a:latin typeface="Trebuchet MS"/>
                <a:cs typeface="Trebuchet MS"/>
              </a:rPr>
              <a:t>Miss Lloyd</a:t>
            </a:r>
          </a:p>
          <a:p>
            <a:pPr marL="12700" marR="5080">
              <a:lnSpc>
                <a:spcPct val="100000"/>
              </a:lnSpc>
              <a:spcBef>
                <a:spcPts val="100"/>
              </a:spcBef>
            </a:pPr>
            <a:r>
              <a:rPr lang="en-GB" sz="1000" spc="-65" dirty="0">
                <a:solidFill>
                  <a:srgbClr val="272526"/>
                </a:solidFill>
                <a:latin typeface="Trebuchet MS"/>
                <a:cs typeface="Trebuchet MS"/>
              </a:rPr>
              <a:t>Miss Knowles</a:t>
            </a:r>
          </a:p>
          <a:p>
            <a:pPr marL="12700" marR="5080">
              <a:lnSpc>
                <a:spcPct val="100000"/>
              </a:lnSpc>
              <a:spcBef>
                <a:spcPts val="100"/>
              </a:spcBef>
            </a:pPr>
            <a:r>
              <a:rPr lang="en-GB" sz="1000" spc="-65" dirty="0">
                <a:solidFill>
                  <a:srgbClr val="272526"/>
                </a:solidFill>
                <a:latin typeface="Trebuchet MS"/>
                <a:cs typeface="Trebuchet MS"/>
              </a:rPr>
              <a:t>Miss Yarnold</a:t>
            </a:r>
          </a:p>
          <a:p>
            <a:pPr marL="12700" marR="5080">
              <a:lnSpc>
                <a:spcPct val="100000"/>
              </a:lnSpc>
              <a:spcBef>
                <a:spcPts val="100"/>
              </a:spcBef>
            </a:pPr>
            <a:r>
              <a:rPr lang="en-GB" sz="1000" spc="-65" dirty="0">
                <a:solidFill>
                  <a:srgbClr val="272526"/>
                </a:solidFill>
                <a:latin typeface="Trebuchet MS"/>
                <a:cs typeface="Trebuchet MS"/>
              </a:rPr>
              <a:t>Mr Chesworth</a:t>
            </a:r>
          </a:p>
          <a:p>
            <a:pPr marL="12700" marR="5080">
              <a:lnSpc>
                <a:spcPct val="100000"/>
              </a:lnSpc>
              <a:spcBef>
                <a:spcPts val="100"/>
              </a:spcBef>
            </a:pPr>
            <a:r>
              <a:rPr lang="en-GB" sz="1000" spc="-65" dirty="0">
                <a:solidFill>
                  <a:srgbClr val="272526"/>
                </a:solidFill>
                <a:latin typeface="Trebuchet MS"/>
                <a:cs typeface="Trebuchet MS"/>
              </a:rPr>
              <a:t>Mrs Bithell</a:t>
            </a:r>
            <a:endParaRPr sz="1000" dirty="0">
              <a:latin typeface="Trebuchet MS"/>
              <a:cs typeface="Trebuchet MS"/>
            </a:endParaRPr>
          </a:p>
        </p:txBody>
      </p:sp>
      <p:sp>
        <p:nvSpPr>
          <p:cNvPr id="44" name="object 25"/>
          <p:cNvSpPr txBox="1"/>
          <p:nvPr/>
        </p:nvSpPr>
        <p:spPr>
          <a:xfrm>
            <a:off x="268550" y="2996813"/>
            <a:ext cx="1084303" cy="166712"/>
          </a:xfrm>
          <a:prstGeom prst="rect">
            <a:avLst/>
          </a:prstGeom>
        </p:spPr>
        <p:txBody>
          <a:bodyPr vert="horz" wrap="square" lIns="0" tIns="12700" rIns="0" bIns="0" rtlCol="0">
            <a:spAutoFit/>
          </a:bodyPr>
          <a:lstStyle/>
          <a:p>
            <a:pPr marL="12700">
              <a:lnSpc>
                <a:spcPct val="100000"/>
              </a:lnSpc>
              <a:spcBef>
                <a:spcPts val="100"/>
              </a:spcBef>
            </a:pPr>
            <a:r>
              <a:rPr sz="1000" i="1" spc="85" dirty="0">
                <a:solidFill>
                  <a:srgbClr val="272526"/>
                </a:solidFill>
                <a:latin typeface="Trebuchet MS"/>
                <a:cs typeface="Trebuchet MS"/>
              </a:rPr>
              <a:t>O</a:t>
            </a:r>
            <a:r>
              <a:rPr sz="1000" i="1" spc="-50" dirty="0">
                <a:solidFill>
                  <a:srgbClr val="272526"/>
                </a:solidFill>
                <a:latin typeface="Trebuchet MS"/>
                <a:cs typeface="Trebuchet MS"/>
              </a:rPr>
              <a:t>f</a:t>
            </a:r>
            <a:r>
              <a:rPr sz="1000" i="1" spc="-30" dirty="0">
                <a:solidFill>
                  <a:srgbClr val="272526"/>
                </a:solidFill>
                <a:latin typeface="Trebuchet MS"/>
                <a:cs typeface="Trebuchet MS"/>
              </a:rPr>
              <a:t>f</a:t>
            </a:r>
            <a:r>
              <a:rPr sz="1000" i="1" spc="-45" dirty="0">
                <a:solidFill>
                  <a:srgbClr val="272526"/>
                </a:solidFill>
                <a:latin typeface="Trebuchet MS"/>
                <a:cs typeface="Trebuchet MS"/>
              </a:rPr>
              <a:t>i</a:t>
            </a:r>
            <a:r>
              <a:rPr sz="1000" i="1" spc="-35" dirty="0">
                <a:solidFill>
                  <a:srgbClr val="272526"/>
                </a:solidFill>
                <a:latin typeface="Trebuchet MS"/>
                <a:cs typeface="Trebuchet MS"/>
              </a:rPr>
              <a:t>c</a:t>
            </a:r>
            <a:r>
              <a:rPr sz="1000" i="1" spc="15" dirty="0">
                <a:solidFill>
                  <a:srgbClr val="272526"/>
                </a:solidFill>
                <a:latin typeface="Trebuchet MS"/>
                <a:cs typeface="Trebuchet MS"/>
              </a:rPr>
              <a:t>e</a:t>
            </a:r>
            <a:r>
              <a:rPr sz="1000" i="1" spc="-30" dirty="0">
                <a:solidFill>
                  <a:srgbClr val="272526"/>
                </a:solidFill>
                <a:latin typeface="Trebuchet MS"/>
                <a:cs typeface="Trebuchet MS"/>
              </a:rPr>
              <a:t> </a:t>
            </a:r>
            <a:r>
              <a:rPr lang="en-GB" sz="1000" i="1" spc="-30" dirty="0">
                <a:solidFill>
                  <a:srgbClr val="272526"/>
                </a:solidFill>
                <a:latin typeface="Trebuchet MS"/>
                <a:cs typeface="Trebuchet MS"/>
              </a:rPr>
              <a:t> Manager</a:t>
            </a:r>
            <a:endParaRPr sz="1000" dirty="0">
              <a:latin typeface="Trebuchet MS"/>
              <a:cs typeface="Trebuchet MS"/>
            </a:endParaRPr>
          </a:p>
        </p:txBody>
      </p:sp>
      <p:sp>
        <p:nvSpPr>
          <p:cNvPr id="45" name="object 26"/>
          <p:cNvSpPr txBox="1"/>
          <p:nvPr/>
        </p:nvSpPr>
        <p:spPr>
          <a:xfrm>
            <a:off x="1775337" y="2980622"/>
            <a:ext cx="744220" cy="333425"/>
          </a:xfrm>
          <a:prstGeom prst="rect">
            <a:avLst/>
          </a:prstGeom>
        </p:spPr>
        <p:txBody>
          <a:bodyPr vert="horz" wrap="square" lIns="0" tIns="12700" rIns="0" bIns="0" rtlCol="0">
            <a:spAutoFit/>
          </a:bodyPr>
          <a:lstStyle/>
          <a:p>
            <a:pPr marL="12700">
              <a:lnSpc>
                <a:spcPct val="100000"/>
              </a:lnSpc>
              <a:spcBef>
                <a:spcPts val="100"/>
              </a:spcBef>
            </a:pPr>
            <a:r>
              <a:rPr sz="1000" spc="215" dirty="0">
                <a:solidFill>
                  <a:srgbClr val="272526"/>
                </a:solidFill>
                <a:latin typeface="Trebuchet MS"/>
                <a:cs typeface="Trebuchet MS"/>
              </a:rPr>
              <a:t>M</a:t>
            </a:r>
            <a:r>
              <a:rPr sz="1000" spc="-15" dirty="0">
                <a:solidFill>
                  <a:srgbClr val="272526"/>
                </a:solidFill>
                <a:latin typeface="Trebuchet MS"/>
                <a:cs typeface="Trebuchet MS"/>
              </a:rPr>
              <a:t>r</a:t>
            </a:r>
            <a:r>
              <a:rPr sz="1000" spc="-20" dirty="0">
                <a:solidFill>
                  <a:srgbClr val="272526"/>
                </a:solidFill>
                <a:latin typeface="Trebuchet MS"/>
                <a:cs typeface="Trebuchet MS"/>
              </a:rPr>
              <a:t>s</a:t>
            </a:r>
            <a:r>
              <a:rPr sz="1000" spc="-30" dirty="0">
                <a:solidFill>
                  <a:srgbClr val="272526"/>
                </a:solidFill>
                <a:latin typeface="Trebuchet MS"/>
                <a:cs typeface="Trebuchet MS"/>
              </a:rPr>
              <a:t> </a:t>
            </a:r>
            <a:r>
              <a:rPr sz="1000" spc="-25" dirty="0">
                <a:solidFill>
                  <a:srgbClr val="272526"/>
                </a:solidFill>
                <a:latin typeface="Trebuchet MS"/>
                <a:cs typeface="Trebuchet MS"/>
              </a:rPr>
              <a:t>L</a:t>
            </a:r>
            <a:r>
              <a:rPr sz="1000" spc="-5" dirty="0">
                <a:solidFill>
                  <a:srgbClr val="272526"/>
                </a:solidFill>
                <a:latin typeface="Trebuchet MS"/>
                <a:cs typeface="Trebuchet MS"/>
              </a:rPr>
              <a:t>e</a:t>
            </a:r>
            <a:r>
              <a:rPr sz="1000" spc="30" dirty="0">
                <a:solidFill>
                  <a:srgbClr val="272526"/>
                </a:solidFill>
                <a:latin typeface="Trebuchet MS"/>
                <a:cs typeface="Trebuchet MS"/>
              </a:rPr>
              <a:t>a</a:t>
            </a:r>
            <a:endParaRPr lang="en-GB" sz="1000" spc="30" dirty="0">
              <a:solidFill>
                <a:srgbClr val="272526"/>
              </a:solidFill>
              <a:latin typeface="Trebuchet MS"/>
              <a:cs typeface="Trebuchet MS"/>
            </a:endParaRPr>
          </a:p>
          <a:p>
            <a:pPr marL="12700">
              <a:lnSpc>
                <a:spcPct val="100000"/>
              </a:lnSpc>
              <a:spcBef>
                <a:spcPts val="100"/>
              </a:spcBef>
            </a:pPr>
            <a:r>
              <a:rPr lang="en-GB" sz="1000" spc="30" dirty="0">
                <a:solidFill>
                  <a:srgbClr val="272526"/>
                </a:solidFill>
                <a:latin typeface="Trebuchet MS"/>
                <a:cs typeface="Trebuchet MS"/>
              </a:rPr>
              <a:t>Mrs Wright</a:t>
            </a:r>
            <a:endParaRPr sz="1000" dirty="0">
              <a:latin typeface="Trebuchet MS"/>
              <a:cs typeface="Trebuchet MS"/>
            </a:endParaRPr>
          </a:p>
        </p:txBody>
      </p:sp>
      <p:sp>
        <p:nvSpPr>
          <p:cNvPr id="46" name="object 19"/>
          <p:cNvSpPr/>
          <p:nvPr/>
        </p:nvSpPr>
        <p:spPr>
          <a:xfrm>
            <a:off x="236266" y="3365500"/>
            <a:ext cx="2915920" cy="0"/>
          </a:xfrm>
          <a:custGeom>
            <a:avLst/>
            <a:gdLst/>
            <a:ahLst/>
            <a:cxnLst/>
            <a:rect l="l" t="t" r="r" b="b"/>
            <a:pathLst>
              <a:path w="2915920">
                <a:moveTo>
                  <a:pt x="0" y="0"/>
                </a:moveTo>
                <a:lnTo>
                  <a:pt x="2915488" y="0"/>
                </a:lnTo>
              </a:path>
            </a:pathLst>
          </a:custGeom>
          <a:ln w="6350">
            <a:solidFill>
              <a:srgbClr val="BA2228"/>
            </a:solidFill>
          </a:ln>
        </p:spPr>
        <p:txBody>
          <a:bodyPr wrap="square" lIns="0" tIns="0" rIns="0" bIns="0" rtlCol="0"/>
          <a:lstStyle/>
          <a:p>
            <a:endParaRPr/>
          </a:p>
        </p:txBody>
      </p:sp>
      <p:sp>
        <p:nvSpPr>
          <p:cNvPr id="51" name="object 19"/>
          <p:cNvSpPr/>
          <p:nvPr/>
        </p:nvSpPr>
        <p:spPr>
          <a:xfrm>
            <a:off x="273050" y="2908300"/>
            <a:ext cx="2915920" cy="0"/>
          </a:xfrm>
          <a:custGeom>
            <a:avLst/>
            <a:gdLst/>
            <a:ahLst/>
            <a:cxnLst/>
            <a:rect l="l" t="t" r="r" b="b"/>
            <a:pathLst>
              <a:path w="2915920">
                <a:moveTo>
                  <a:pt x="0" y="0"/>
                </a:moveTo>
                <a:lnTo>
                  <a:pt x="2915488" y="0"/>
                </a:lnTo>
              </a:path>
            </a:pathLst>
          </a:custGeom>
          <a:ln w="6350">
            <a:solidFill>
              <a:srgbClr val="BA2228"/>
            </a:solidFill>
          </a:ln>
        </p:spPr>
        <p:txBody>
          <a:bodyPr wrap="square" lIns="0" tIns="0" rIns="0" bIns="0" rtlCol="0"/>
          <a:lstStyle/>
          <a:p>
            <a:endParaRPr/>
          </a:p>
        </p:txBody>
      </p:sp>
      <p:sp>
        <p:nvSpPr>
          <p:cNvPr id="52" name="object 19"/>
          <p:cNvSpPr/>
          <p:nvPr/>
        </p:nvSpPr>
        <p:spPr>
          <a:xfrm>
            <a:off x="273050" y="1231900"/>
            <a:ext cx="2915920" cy="0"/>
          </a:xfrm>
          <a:custGeom>
            <a:avLst/>
            <a:gdLst/>
            <a:ahLst/>
            <a:cxnLst/>
            <a:rect l="l" t="t" r="r" b="b"/>
            <a:pathLst>
              <a:path w="2915920">
                <a:moveTo>
                  <a:pt x="0" y="0"/>
                </a:moveTo>
                <a:lnTo>
                  <a:pt x="2915488" y="0"/>
                </a:lnTo>
              </a:path>
            </a:pathLst>
          </a:custGeom>
          <a:ln w="6350">
            <a:solidFill>
              <a:srgbClr val="BA2228"/>
            </a:solidFill>
          </a:ln>
        </p:spPr>
        <p:txBody>
          <a:bodyPr wrap="square" lIns="0" tIns="0" rIns="0" bIns="0" rtlCol="0"/>
          <a:lstStyle/>
          <a:p>
            <a:endParaRPr/>
          </a:p>
        </p:txBody>
      </p:sp>
      <p:sp>
        <p:nvSpPr>
          <p:cNvPr id="53" name="object 19"/>
          <p:cNvSpPr/>
          <p:nvPr/>
        </p:nvSpPr>
        <p:spPr>
          <a:xfrm>
            <a:off x="273050" y="850900"/>
            <a:ext cx="2915920" cy="0"/>
          </a:xfrm>
          <a:custGeom>
            <a:avLst/>
            <a:gdLst/>
            <a:ahLst/>
            <a:cxnLst/>
            <a:rect l="l" t="t" r="r" b="b"/>
            <a:pathLst>
              <a:path w="2915920">
                <a:moveTo>
                  <a:pt x="0" y="0"/>
                </a:moveTo>
                <a:lnTo>
                  <a:pt x="2915488" y="0"/>
                </a:lnTo>
              </a:path>
            </a:pathLst>
          </a:custGeom>
          <a:ln w="6350">
            <a:solidFill>
              <a:srgbClr val="BA2228"/>
            </a:solidFill>
          </a:ln>
        </p:spPr>
        <p:txBody>
          <a:bodyPr wrap="square" lIns="0" tIns="0" rIns="0" bIns="0" rtlCol="0"/>
          <a:lstStyle/>
          <a:p>
            <a:endParaRPr/>
          </a:p>
        </p:txBody>
      </p:sp>
      <p:pic>
        <p:nvPicPr>
          <p:cNvPr id="6" name="Picture 5">
            <a:extLst>
              <a:ext uri="{FF2B5EF4-FFF2-40B4-BE49-F238E27FC236}">
                <a16:creationId xmlns:a16="http://schemas.microsoft.com/office/drawing/2014/main" id="{1CBC2B89-91A2-4A7B-8F2B-C9732899C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03" y="3545864"/>
            <a:ext cx="2915921" cy="17812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20650" y="88900"/>
            <a:ext cx="7255205" cy="10591800"/>
          </a:xfrm>
          <a:prstGeom prst="rect">
            <a:avLst/>
          </a:prstGeom>
        </p:spPr>
      </p:pic>
      <p:sp>
        <p:nvSpPr>
          <p:cNvPr id="7" name="object 7"/>
          <p:cNvSpPr txBox="1"/>
          <p:nvPr/>
        </p:nvSpPr>
        <p:spPr>
          <a:xfrm>
            <a:off x="361217" y="241300"/>
            <a:ext cx="3155315" cy="1822935"/>
          </a:xfrm>
          <a:prstGeom prst="rect">
            <a:avLst/>
          </a:prstGeom>
        </p:spPr>
        <p:txBody>
          <a:bodyPr vert="horz" wrap="square" lIns="0" tIns="133985" rIns="0" bIns="0" rtlCol="0">
            <a:spAutoFit/>
          </a:bodyPr>
          <a:lstStyle/>
          <a:p>
            <a:pPr marL="12700">
              <a:lnSpc>
                <a:spcPct val="100000"/>
              </a:lnSpc>
              <a:spcBef>
                <a:spcPts val="1055"/>
              </a:spcBef>
            </a:pPr>
            <a:r>
              <a:rPr spc="-20" dirty="0">
                <a:solidFill>
                  <a:srgbClr val="CA262D"/>
                </a:solidFill>
                <a:latin typeface="Verdana"/>
                <a:cs typeface="Verdana"/>
              </a:rPr>
              <a:t>Organisation</a:t>
            </a:r>
            <a:endParaRPr dirty="0">
              <a:latin typeface="Verdana"/>
              <a:cs typeface="Verdana"/>
            </a:endParaRPr>
          </a:p>
          <a:p>
            <a:pPr marL="12700" marR="22225">
              <a:lnSpc>
                <a:spcPct val="100000"/>
              </a:lnSpc>
              <a:spcBef>
                <a:spcPts val="535"/>
              </a:spcBef>
            </a:pPr>
            <a:r>
              <a:rPr sz="1000" spc="60" dirty="0">
                <a:solidFill>
                  <a:srgbClr val="272526"/>
                </a:solidFill>
                <a:latin typeface="Trebuchet MS"/>
              </a:rPr>
              <a:t>Our school has seven classes, starting with Reception  class followed by Y1 – Y6. Reception, Y1 and Y2 are  known as Key Stage 1. Y3-6 are Key Stage 2.</a:t>
            </a:r>
          </a:p>
          <a:p>
            <a:pPr marL="12700" marR="5080">
              <a:lnSpc>
                <a:spcPct val="100000"/>
              </a:lnSpc>
              <a:spcBef>
                <a:spcPts val="850"/>
              </a:spcBef>
            </a:pPr>
            <a:r>
              <a:rPr sz="1000" spc="60" dirty="0">
                <a:solidFill>
                  <a:srgbClr val="272526"/>
                </a:solidFill>
                <a:latin typeface="Trebuchet MS"/>
              </a:rPr>
              <a:t>We do not have any mixed age classes. </a:t>
            </a:r>
            <a:r>
              <a:rPr lang="en-GB" sz="1000" spc="60" dirty="0">
                <a:solidFill>
                  <a:srgbClr val="272526"/>
                </a:solidFill>
                <a:latin typeface="Trebuchet MS"/>
              </a:rPr>
              <a:t>We teach Maths/English in half classes – each with a qualified teacher from Year 1 to Year 6. We split the class alphabetically </a:t>
            </a:r>
            <a:endParaRPr sz="1000" spc="60" dirty="0">
              <a:solidFill>
                <a:srgbClr val="272526"/>
              </a:solidFill>
              <a:latin typeface="Trebuchet MS"/>
            </a:endParaRPr>
          </a:p>
        </p:txBody>
      </p:sp>
      <p:sp>
        <p:nvSpPr>
          <p:cNvPr id="8" name="object 8"/>
          <p:cNvSpPr txBox="1"/>
          <p:nvPr/>
        </p:nvSpPr>
        <p:spPr>
          <a:xfrm>
            <a:off x="289779" y="2196253"/>
            <a:ext cx="3298190" cy="2083647"/>
          </a:xfrm>
          <a:prstGeom prst="rect">
            <a:avLst/>
          </a:prstGeom>
        </p:spPr>
        <p:txBody>
          <a:bodyPr vert="horz" wrap="square" lIns="0" tIns="12700" rIns="0" bIns="0" rtlCol="0">
            <a:spAutoFit/>
          </a:bodyPr>
          <a:lstStyle/>
          <a:p>
            <a:pPr marL="12700">
              <a:lnSpc>
                <a:spcPct val="100000"/>
              </a:lnSpc>
              <a:spcBef>
                <a:spcPts val="100"/>
              </a:spcBef>
            </a:pPr>
            <a:r>
              <a:rPr sz="1800" spc="-70" dirty="0">
                <a:solidFill>
                  <a:srgbClr val="CA262D"/>
                </a:solidFill>
                <a:latin typeface="Verdana"/>
                <a:cs typeface="Verdana"/>
              </a:rPr>
              <a:t>B</a:t>
            </a:r>
            <a:r>
              <a:rPr sz="1800" spc="-30" dirty="0">
                <a:solidFill>
                  <a:srgbClr val="CA262D"/>
                </a:solidFill>
                <a:latin typeface="Verdana"/>
                <a:cs typeface="Verdana"/>
              </a:rPr>
              <a:t>e</a:t>
            </a:r>
            <a:r>
              <a:rPr sz="1800" spc="-10" dirty="0">
                <a:solidFill>
                  <a:srgbClr val="CA262D"/>
                </a:solidFill>
                <a:latin typeface="Verdana"/>
                <a:cs typeface="Verdana"/>
              </a:rPr>
              <a:t>f</a:t>
            </a:r>
            <a:r>
              <a:rPr sz="1800" spc="-15" dirty="0">
                <a:solidFill>
                  <a:srgbClr val="CA262D"/>
                </a:solidFill>
                <a:latin typeface="Verdana"/>
                <a:cs typeface="Verdana"/>
              </a:rPr>
              <a:t>o</a:t>
            </a:r>
            <a:r>
              <a:rPr sz="1800" spc="-120" dirty="0">
                <a:solidFill>
                  <a:srgbClr val="CA262D"/>
                </a:solidFill>
                <a:latin typeface="Verdana"/>
                <a:cs typeface="Verdana"/>
              </a:rPr>
              <a:t>r</a:t>
            </a:r>
            <a:r>
              <a:rPr sz="1800" spc="-20" dirty="0">
                <a:solidFill>
                  <a:srgbClr val="CA262D"/>
                </a:solidFill>
                <a:latin typeface="Verdana"/>
                <a:cs typeface="Verdana"/>
              </a:rPr>
              <a:t>e</a:t>
            </a:r>
            <a:r>
              <a:rPr sz="1800" spc="160" dirty="0">
                <a:solidFill>
                  <a:srgbClr val="CA262D"/>
                </a:solidFill>
                <a:latin typeface="Verdana"/>
                <a:cs typeface="Verdana"/>
              </a:rPr>
              <a:t>/</a:t>
            </a:r>
            <a:r>
              <a:rPr sz="1800" spc="-275" dirty="0">
                <a:solidFill>
                  <a:srgbClr val="CA262D"/>
                </a:solidFill>
                <a:latin typeface="Verdana"/>
                <a:cs typeface="Verdana"/>
              </a:rPr>
              <a:t> </a:t>
            </a:r>
            <a:r>
              <a:rPr sz="1800" spc="-45" dirty="0">
                <a:solidFill>
                  <a:srgbClr val="CA262D"/>
                </a:solidFill>
                <a:latin typeface="Verdana"/>
                <a:cs typeface="Verdana"/>
              </a:rPr>
              <a:t>A</a:t>
            </a:r>
            <a:r>
              <a:rPr sz="1800" spc="35" dirty="0">
                <a:solidFill>
                  <a:srgbClr val="CA262D"/>
                </a:solidFill>
                <a:latin typeface="Verdana"/>
                <a:cs typeface="Verdana"/>
              </a:rPr>
              <a:t>f</a:t>
            </a:r>
            <a:r>
              <a:rPr sz="1800" spc="50" dirty="0">
                <a:solidFill>
                  <a:srgbClr val="CA262D"/>
                </a:solidFill>
                <a:latin typeface="Verdana"/>
                <a:cs typeface="Verdana"/>
              </a:rPr>
              <a:t>t</a:t>
            </a:r>
            <a:r>
              <a:rPr sz="1800" spc="-20" dirty="0">
                <a:solidFill>
                  <a:srgbClr val="CA262D"/>
                </a:solidFill>
                <a:latin typeface="Verdana"/>
                <a:cs typeface="Verdana"/>
              </a:rPr>
              <a:t>e</a:t>
            </a:r>
            <a:r>
              <a:rPr sz="1800" spc="-75" dirty="0">
                <a:solidFill>
                  <a:srgbClr val="CA262D"/>
                </a:solidFill>
                <a:latin typeface="Verdana"/>
                <a:cs typeface="Verdana"/>
              </a:rPr>
              <a:t>r</a:t>
            </a:r>
            <a:r>
              <a:rPr sz="1800" spc="-235" dirty="0">
                <a:solidFill>
                  <a:srgbClr val="CA262D"/>
                </a:solidFill>
                <a:latin typeface="Verdana"/>
                <a:cs typeface="Verdana"/>
              </a:rPr>
              <a:t> </a:t>
            </a:r>
            <a:r>
              <a:rPr sz="1800" spc="-19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r>
              <a:rPr sz="1800" spc="-190" dirty="0">
                <a:solidFill>
                  <a:srgbClr val="CA262D"/>
                </a:solidFill>
                <a:latin typeface="Verdana"/>
                <a:cs typeface="Verdana"/>
              </a:rPr>
              <a:t> </a:t>
            </a:r>
            <a:r>
              <a:rPr sz="1800" spc="-70" dirty="0">
                <a:solidFill>
                  <a:srgbClr val="CA262D"/>
                </a:solidFill>
                <a:latin typeface="Verdana"/>
                <a:cs typeface="Verdana"/>
              </a:rPr>
              <a:t>C</a:t>
            </a:r>
            <a:r>
              <a:rPr sz="1800" spc="60" dirty="0">
                <a:solidFill>
                  <a:srgbClr val="CA262D"/>
                </a:solidFill>
                <a:latin typeface="Verdana"/>
                <a:cs typeface="Verdana"/>
              </a:rPr>
              <a:t>a</a:t>
            </a:r>
            <a:r>
              <a:rPr sz="1800" spc="-120" dirty="0">
                <a:solidFill>
                  <a:srgbClr val="CA262D"/>
                </a:solidFill>
                <a:latin typeface="Verdana"/>
                <a:cs typeface="Verdana"/>
              </a:rPr>
              <a:t>r</a:t>
            </a:r>
            <a:r>
              <a:rPr sz="1800" spc="10" dirty="0">
                <a:solidFill>
                  <a:srgbClr val="CA262D"/>
                </a:solidFill>
                <a:latin typeface="Verdana"/>
                <a:cs typeface="Verdana"/>
              </a:rPr>
              <a:t>e</a:t>
            </a:r>
            <a:endParaRPr sz="1800" dirty="0">
              <a:latin typeface="Verdana"/>
              <a:cs typeface="Verdana"/>
            </a:endParaRPr>
          </a:p>
          <a:p>
            <a:pPr marL="12700">
              <a:lnSpc>
                <a:spcPct val="100000"/>
              </a:lnSpc>
            </a:pPr>
            <a:r>
              <a:rPr sz="1800" spc="-110" dirty="0">
                <a:solidFill>
                  <a:srgbClr val="CA262D"/>
                </a:solidFill>
                <a:latin typeface="Verdana"/>
                <a:cs typeface="Verdana"/>
              </a:rPr>
              <a:t>–</a:t>
            </a:r>
            <a:r>
              <a:rPr sz="1800" spc="-245" dirty="0">
                <a:solidFill>
                  <a:srgbClr val="CA262D"/>
                </a:solidFill>
                <a:latin typeface="Verdana"/>
                <a:cs typeface="Verdana"/>
              </a:rPr>
              <a:t> </a:t>
            </a:r>
            <a:r>
              <a:rPr sz="1800" spc="-15" dirty="0">
                <a:solidFill>
                  <a:srgbClr val="CA262D"/>
                </a:solidFill>
                <a:latin typeface="Verdana"/>
                <a:cs typeface="Verdana"/>
              </a:rPr>
              <a:t>A</a:t>
            </a:r>
            <a:r>
              <a:rPr sz="1800" spc="-40" dirty="0">
                <a:solidFill>
                  <a:srgbClr val="CA262D"/>
                </a:solidFill>
                <a:latin typeface="Verdana"/>
                <a:cs typeface="Verdana"/>
              </a:rPr>
              <a:t>l</a:t>
            </a:r>
            <a:r>
              <a:rPr sz="1800" spc="-10" dirty="0">
                <a:solidFill>
                  <a:srgbClr val="CA262D"/>
                </a:solidFill>
                <a:latin typeface="Verdana"/>
                <a:cs typeface="Verdana"/>
              </a:rPr>
              <a:t>l</a:t>
            </a:r>
            <a:r>
              <a:rPr sz="1800" spc="-190" dirty="0">
                <a:solidFill>
                  <a:srgbClr val="CA262D"/>
                </a:solidFill>
                <a:latin typeface="Verdana"/>
                <a:cs typeface="Verdana"/>
              </a:rPr>
              <a:t> </a:t>
            </a:r>
            <a:r>
              <a:rPr sz="1800" spc="-204" dirty="0">
                <a:solidFill>
                  <a:srgbClr val="CA262D"/>
                </a:solidFill>
                <a:latin typeface="Verdana"/>
                <a:cs typeface="Verdana"/>
              </a:rPr>
              <a:t>S</a:t>
            </a:r>
            <a:r>
              <a:rPr sz="1800" spc="50" dirty="0">
                <a:solidFill>
                  <a:srgbClr val="CA262D"/>
                </a:solidFill>
                <a:latin typeface="Verdana"/>
                <a:cs typeface="Verdana"/>
              </a:rPr>
              <a:t>t</a:t>
            </a:r>
            <a:r>
              <a:rPr sz="1800" spc="60" dirty="0">
                <a:solidFill>
                  <a:srgbClr val="CA262D"/>
                </a:solidFill>
                <a:latin typeface="Verdana"/>
                <a:cs typeface="Verdana"/>
              </a:rPr>
              <a:t>a</a:t>
            </a:r>
            <a:r>
              <a:rPr sz="1800" spc="-105" dirty="0">
                <a:solidFill>
                  <a:srgbClr val="CA262D"/>
                </a:solidFill>
                <a:latin typeface="Verdana"/>
                <a:cs typeface="Verdana"/>
              </a:rPr>
              <a:t>r</a:t>
            </a:r>
            <a:r>
              <a:rPr sz="1800" spc="-114" dirty="0">
                <a:solidFill>
                  <a:srgbClr val="CA262D"/>
                </a:solidFill>
                <a:latin typeface="Verdana"/>
                <a:cs typeface="Verdana"/>
              </a:rPr>
              <a:t>s</a:t>
            </a:r>
            <a:endParaRPr sz="1800" dirty="0">
              <a:latin typeface="Verdana"/>
              <a:cs typeface="Verdana"/>
            </a:endParaRPr>
          </a:p>
          <a:p>
            <a:pPr marL="12700" marR="327660">
              <a:lnSpc>
                <a:spcPct val="100000"/>
              </a:lnSpc>
              <a:spcBef>
                <a:spcPts val="530"/>
              </a:spcBef>
            </a:pPr>
            <a:r>
              <a:rPr sz="1000" dirty="0">
                <a:solidFill>
                  <a:srgbClr val="272526"/>
                </a:solidFill>
                <a:latin typeface="Trebuchet MS"/>
                <a:cs typeface="Trebuchet MS"/>
              </a:rPr>
              <a:t>This</a:t>
            </a:r>
            <a:r>
              <a:rPr sz="1000" spc="-30"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lang="en-GB" sz="1000" spc="-25" dirty="0">
                <a:solidFill>
                  <a:srgbClr val="272526"/>
                </a:solidFill>
                <a:latin typeface="Trebuchet MS"/>
                <a:cs typeface="Trebuchet MS"/>
              </a:rPr>
              <a:t>run </a:t>
            </a:r>
            <a:r>
              <a:rPr sz="1000" spc="30" dirty="0">
                <a:solidFill>
                  <a:srgbClr val="272526"/>
                </a:solidFill>
                <a:latin typeface="Trebuchet MS"/>
                <a:cs typeface="Trebuchet MS"/>
              </a:rPr>
              <a:t>by</a:t>
            </a:r>
            <a:r>
              <a:rPr sz="1000" spc="-25" dirty="0">
                <a:solidFill>
                  <a:srgbClr val="272526"/>
                </a:solidFill>
                <a:latin typeface="Trebuchet MS"/>
                <a:cs typeface="Trebuchet MS"/>
              </a:rPr>
              <a:t> </a:t>
            </a:r>
            <a:r>
              <a:rPr lang="en-GB" sz="1000" spc="-25" dirty="0">
                <a:solidFill>
                  <a:srgbClr val="272526"/>
                </a:solidFill>
                <a:latin typeface="Trebuchet MS"/>
                <a:cs typeface="Trebuchet MS"/>
              </a:rPr>
              <a:t>our </a:t>
            </a:r>
            <a:r>
              <a:rPr sz="1000" spc="20" dirty="0">
                <a:solidFill>
                  <a:srgbClr val="272526"/>
                </a:solidFill>
                <a:latin typeface="Trebuchet MS"/>
                <a:cs typeface="Trebuchet MS"/>
              </a:rPr>
              <a:t>school</a:t>
            </a:r>
            <a:r>
              <a:rPr sz="1000" spc="-30" dirty="0">
                <a:solidFill>
                  <a:srgbClr val="272526"/>
                </a:solidFill>
                <a:latin typeface="Trebuchet MS"/>
                <a:cs typeface="Trebuchet MS"/>
              </a:rPr>
              <a:t> </a:t>
            </a:r>
            <a:r>
              <a:rPr lang="en-GB" sz="1000" spc="-30" dirty="0">
                <a:solidFill>
                  <a:srgbClr val="272526"/>
                </a:solidFill>
                <a:latin typeface="Trebuchet MS"/>
                <a:cs typeface="Trebuchet MS"/>
              </a:rPr>
              <a:t>staff in the </a:t>
            </a:r>
            <a:r>
              <a:rPr sz="1000" spc="20" dirty="0">
                <a:solidFill>
                  <a:srgbClr val="272526"/>
                </a:solidFill>
                <a:latin typeface="Trebuchet MS"/>
                <a:cs typeface="Trebuchet MS"/>
              </a:rPr>
              <a:t>school </a:t>
            </a:r>
            <a:r>
              <a:rPr lang="en-GB" sz="1000" spc="20" dirty="0">
                <a:solidFill>
                  <a:srgbClr val="272526"/>
                </a:solidFill>
                <a:latin typeface="Trebuchet MS"/>
                <a:cs typeface="Trebuchet MS"/>
              </a:rPr>
              <a:t>hall</a:t>
            </a:r>
            <a:r>
              <a:rPr sz="1000" spc="-15" dirty="0">
                <a:solidFill>
                  <a:srgbClr val="272526"/>
                </a:solidFill>
                <a:latin typeface="Trebuchet MS"/>
                <a:cs typeface="Trebuchet MS"/>
              </a:rPr>
              <a:t>.</a:t>
            </a:r>
            <a:endParaRPr sz="1000" dirty="0">
              <a:latin typeface="Trebuchet MS"/>
              <a:cs typeface="Trebuchet MS"/>
            </a:endParaRPr>
          </a:p>
          <a:p>
            <a:pPr marL="12700" marR="287020">
              <a:lnSpc>
                <a:spcPct val="147200"/>
              </a:lnSpc>
            </a:pPr>
            <a:r>
              <a:rPr sz="1000" spc="30" dirty="0">
                <a:solidFill>
                  <a:srgbClr val="272526"/>
                </a:solidFill>
                <a:latin typeface="Trebuchet MS"/>
                <a:cs typeface="Trebuchet MS"/>
              </a:rPr>
              <a:t>All</a:t>
            </a:r>
            <a:r>
              <a:rPr sz="1000" spc="-25" dirty="0">
                <a:solidFill>
                  <a:srgbClr val="272526"/>
                </a:solidFill>
                <a:latin typeface="Trebuchet MS"/>
                <a:cs typeface="Trebuchet MS"/>
              </a:rPr>
              <a:t> </a:t>
            </a:r>
            <a:r>
              <a:rPr sz="1000" spc="5" dirty="0">
                <a:solidFill>
                  <a:srgbClr val="272526"/>
                </a:solidFill>
                <a:latin typeface="Trebuchet MS"/>
                <a:cs typeface="Trebuchet MS"/>
              </a:rPr>
              <a:t>Stars</a:t>
            </a:r>
            <a:r>
              <a:rPr sz="1000" spc="-20" dirty="0">
                <a:solidFill>
                  <a:srgbClr val="272526"/>
                </a:solidFill>
                <a:latin typeface="Trebuchet MS"/>
                <a:cs typeface="Trebuchet MS"/>
              </a:rPr>
              <a:t> </a:t>
            </a:r>
            <a:r>
              <a:rPr sz="1000" spc="35" dirty="0">
                <a:solidFill>
                  <a:srgbClr val="272526"/>
                </a:solidFill>
                <a:latin typeface="Trebuchet MS"/>
                <a:cs typeface="Trebuchet MS"/>
              </a:rPr>
              <a:t>opens</a:t>
            </a:r>
            <a:r>
              <a:rPr sz="1000" spc="-20" dirty="0">
                <a:solidFill>
                  <a:srgbClr val="272526"/>
                </a:solidFill>
                <a:latin typeface="Trebuchet MS"/>
                <a:cs typeface="Trebuchet MS"/>
              </a:rPr>
              <a:t> </a:t>
            </a:r>
            <a:r>
              <a:rPr sz="1000" spc="10" dirty="0">
                <a:solidFill>
                  <a:srgbClr val="272526"/>
                </a:solidFill>
                <a:latin typeface="Trebuchet MS"/>
                <a:cs typeface="Trebuchet MS"/>
              </a:rPr>
              <a:t>at</a:t>
            </a:r>
            <a:r>
              <a:rPr sz="1000" spc="-20" dirty="0">
                <a:solidFill>
                  <a:srgbClr val="272526"/>
                </a:solidFill>
                <a:latin typeface="Trebuchet MS"/>
                <a:cs typeface="Trebuchet MS"/>
              </a:rPr>
              <a:t> </a:t>
            </a:r>
            <a:r>
              <a:rPr sz="1000" b="1" spc="-25" dirty="0">
                <a:solidFill>
                  <a:srgbClr val="272526"/>
                </a:solidFill>
                <a:latin typeface="Trebuchet MS"/>
                <a:cs typeface="Trebuchet MS"/>
              </a:rPr>
              <a:t>7.30am</a:t>
            </a:r>
            <a:r>
              <a:rPr sz="1000" b="1" spc="-20"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25" dirty="0">
                <a:solidFill>
                  <a:srgbClr val="272526"/>
                </a:solidFill>
                <a:latin typeface="Trebuchet MS"/>
                <a:cs typeface="Trebuchet MS"/>
              </a:rPr>
              <a:t>runs</a:t>
            </a:r>
            <a:r>
              <a:rPr sz="1000" spc="-20" dirty="0">
                <a:solidFill>
                  <a:srgbClr val="272526"/>
                </a:solidFill>
                <a:latin typeface="Trebuchet MS"/>
                <a:cs typeface="Trebuchet MS"/>
              </a:rPr>
              <a:t> </a:t>
            </a:r>
            <a:r>
              <a:rPr sz="1000" spc="15" dirty="0">
                <a:solidFill>
                  <a:srgbClr val="272526"/>
                </a:solidFill>
                <a:latin typeface="Trebuchet MS"/>
                <a:cs typeface="Trebuchet MS"/>
              </a:rPr>
              <a:t>until</a:t>
            </a:r>
            <a:r>
              <a:rPr sz="1000" spc="-20" dirty="0">
                <a:solidFill>
                  <a:srgbClr val="272526"/>
                </a:solidFill>
                <a:latin typeface="Trebuchet MS"/>
                <a:cs typeface="Trebuchet MS"/>
              </a:rPr>
              <a:t> </a:t>
            </a:r>
            <a:r>
              <a:rPr sz="1000" b="1" spc="5" dirty="0">
                <a:solidFill>
                  <a:srgbClr val="272526"/>
                </a:solidFill>
                <a:latin typeface="Trebuchet MS"/>
                <a:cs typeface="Trebuchet MS"/>
              </a:rPr>
              <a:t>6pm</a:t>
            </a:r>
            <a:r>
              <a:rPr sz="1000" b="1" spc="-20" dirty="0">
                <a:solidFill>
                  <a:srgbClr val="272526"/>
                </a:solidFill>
                <a:latin typeface="Trebuchet MS"/>
                <a:cs typeface="Trebuchet MS"/>
              </a:rPr>
              <a:t> </a:t>
            </a:r>
            <a:r>
              <a:rPr sz="1000" spc="-20" dirty="0">
                <a:solidFill>
                  <a:srgbClr val="272526"/>
                </a:solidFill>
                <a:latin typeface="Trebuchet MS"/>
                <a:cs typeface="Trebuchet MS"/>
              </a:rPr>
              <a:t>daily. </a:t>
            </a:r>
            <a:r>
              <a:rPr sz="1000" spc="-290" dirty="0">
                <a:solidFill>
                  <a:srgbClr val="272526"/>
                </a:solidFill>
                <a:latin typeface="Trebuchet MS"/>
                <a:cs typeface="Trebuchet MS"/>
              </a:rPr>
              <a:t> </a:t>
            </a:r>
            <a:r>
              <a:rPr sz="1000" spc="10" dirty="0">
                <a:solidFill>
                  <a:srgbClr val="272526"/>
                </a:solidFill>
                <a:latin typeface="Trebuchet MS"/>
                <a:cs typeface="Trebuchet MS"/>
              </a:rPr>
              <a:t>Sessions</a:t>
            </a:r>
            <a:r>
              <a:rPr sz="1000" spc="-25" dirty="0">
                <a:solidFill>
                  <a:srgbClr val="272526"/>
                </a:solidFill>
                <a:latin typeface="Trebuchet MS"/>
                <a:cs typeface="Trebuchet MS"/>
              </a:rPr>
              <a:t> </a:t>
            </a:r>
            <a:r>
              <a:rPr sz="1000" spc="10" dirty="0">
                <a:solidFill>
                  <a:srgbClr val="272526"/>
                </a:solidFill>
                <a:latin typeface="Trebuchet MS"/>
                <a:cs typeface="Trebuchet MS"/>
              </a:rPr>
              <a:t>are</a:t>
            </a:r>
            <a:r>
              <a:rPr sz="1000" spc="-20" dirty="0">
                <a:solidFill>
                  <a:srgbClr val="272526"/>
                </a:solidFill>
                <a:latin typeface="Trebuchet MS"/>
                <a:cs typeface="Trebuchet MS"/>
              </a:rPr>
              <a:t> </a:t>
            </a:r>
            <a:r>
              <a:rPr sz="1000" spc="10" dirty="0">
                <a:solidFill>
                  <a:srgbClr val="272526"/>
                </a:solidFill>
                <a:latin typeface="Trebuchet MS"/>
                <a:cs typeface="Trebuchet MS"/>
              </a:rPr>
              <a:t>available</a:t>
            </a:r>
            <a:r>
              <a:rPr sz="1000" spc="-20" dirty="0">
                <a:solidFill>
                  <a:srgbClr val="272526"/>
                </a:solidFill>
                <a:latin typeface="Trebuchet MS"/>
                <a:cs typeface="Trebuchet MS"/>
              </a:rPr>
              <a:t> </a:t>
            </a:r>
            <a:r>
              <a:rPr sz="1000" spc="65" dirty="0">
                <a:solidFill>
                  <a:srgbClr val="272526"/>
                </a:solidFill>
                <a:latin typeface="Trebuchet MS"/>
                <a:cs typeface="Trebuchet MS"/>
              </a:rPr>
              <a:t>on</a:t>
            </a:r>
            <a:r>
              <a:rPr sz="1000" spc="-20"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spc="-25" dirty="0">
                <a:solidFill>
                  <a:srgbClr val="272526"/>
                </a:solidFill>
                <a:latin typeface="Trebuchet MS"/>
                <a:cs typeface="Trebuchet MS"/>
              </a:rPr>
              <a:t>flexible/</a:t>
            </a:r>
            <a:r>
              <a:rPr sz="1000" spc="-20" dirty="0">
                <a:solidFill>
                  <a:srgbClr val="272526"/>
                </a:solidFill>
                <a:latin typeface="Trebuchet MS"/>
                <a:cs typeface="Trebuchet MS"/>
              </a:rPr>
              <a:t> </a:t>
            </a:r>
            <a:r>
              <a:rPr sz="1000" spc="40" dirty="0">
                <a:solidFill>
                  <a:srgbClr val="272526"/>
                </a:solidFill>
                <a:latin typeface="Trebuchet MS"/>
                <a:cs typeface="Trebuchet MS"/>
              </a:rPr>
              <a:t>ad</a:t>
            </a:r>
            <a:r>
              <a:rPr sz="1000" spc="-20" dirty="0">
                <a:solidFill>
                  <a:srgbClr val="272526"/>
                </a:solidFill>
                <a:latin typeface="Trebuchet MS"/>
                <a:cs typeface="Trebuchet MS"/>
              </a:rPr>
              <a:t> </a:t>
            </a:r>
            <a:r>
              <a:rPr sz="1000" spc="25" dirty="0">
                <a:solidFill>
                  <a:srgbClr val="272526"/>
                </a:solidFill>
                <a:latin typeface="Trebuchet MS"/>
                <a:cs typeface="Trebuchet MS"/>
              </a:rPr>
              <a:t>hoc</a:t>
            </a:r>
            <a:r>
              <a:rPr sz="1000" spc="-20" dirty="0">
                <a:solidFill>
                  <a:srgbClr val="272526"/>
                </a:solidFill>
                <a:latin typeface="Trebuchet MS"/>
                <a:cs typeface="Trebuchet MS"/>
              </a:rPr>
              <a:t> </a:t>
            </a:r>
            <a:r>
              <a:rPr sz="1000" spc="-10" dirty="0">
                <a:solidFill>
                  <a:srgbClr val="272526"/>
                </a:solidFill>
                <a:latin typeface="Trebuchet MS"/>
                <a:cs typeface="Trebuchet MS"/>
              </a:rPr>
              <a:t>basis.</a:t>
            </a:r>
            <a:endParaRPr sz="1000" dirty="0">
              <a:latin typeface="Trebuchet MS"/>
              <a:cs typeface="Trebuchet MS"/>
            </a:endParaRPr>
          </a:p>
          <a:p>
            <a:pPr marL="12700" marR="5080">
              <a:lnSpc>
                <a:spcPct val="100000"/>
              </a:lnSpc>
            </a:pPr>
            <a:r>
              <a:rPr sz="1000" spc="20" dirty="0">
                <a:solidFill>
                  <a:srgbClr val="272526"/>
                </a:solidFill>
                <a:latin typeface="Trebuchet MS"/>
                <a:cs typeface="Trebuchet MS"/>
              </a:rPr>
              <a:t>Payment</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0" dirty="0">
                <a:solidFill>
                  <a:srgbClr val="272526"/>
                </a:solidFill>
                <a:latin typeface="Trebuchet MS"/>
                <a:cs typeface="Trebuchet MS"/>
              </a:rPr>
              <a:t> </a:t>
            </a:r>
            <a:r>
              <a:rPr sz="1000" spc="5" dirty="0">
                <a:solidFill>
                  <a:srgbClr val="272526"/>
                </a:solidFill>
                <a:latin typeface="Trebuchet MS"/>
                <a:cs typeface="Trebuchet MS"/>
              </a:rPr>
              <a:t>sessions</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0" dirty="0">
                <a:solidFill>
                  <a:srgbClr val="272526"/>
                </a:solidFill>
                <a:latin typeface="Trebuchet MS"/>
                <a:cs typeface="Trebuchet MS"/>
              </a:rPr>
              <a:t> </a:t>
            </a:r>
            <a:r>
              <a:rPr sz="1000" spc="35" dirty="0">
                <a:solidFill>
                  <a:srgbClr val="272526"/>
                </a:solidFill>
                <a:latin typeface="Trebuchet MS"/>
                <a:cs typeface="Trebuchet MS"/>
              </a:rPr>
              <a:t>made</a:t>
            </a:r>
            <a:r>
              <a:rPr sz="1000" spc="-20" dirty="0">
                <a:solidFill>
                  <a:srgbClr val="272526"/>
                </a:solidFill>
                <a:latin typeface="Trebuchet MS"/>
                <a:cs typeface="Trebuchet MS"/>
              </a:rPr>
              <a:t> </a:t>
            </a:r>
            <a:r>
              <a:rPr sz="1000" spc="10" dirty="0">
                <a:solidFill>
                  <a:srgbClr val="272526"/>
                </a:solidFill>
                <a:latin typeface="Trebuchet MS"/>
                <a:cs typeface="Trebuchet MS"/>
              </a:rPr>
              <a:t>via</a:t>
            </a:r>
            <a:r>
              <a:rPr sz="1000" spc="-25" dirty="0">
                <a:solidFill>
                  <a:srgbClr val="272526"/>
                </a:solidFill>
                <a:latin typeface="Trebuchet MS"/>
                <a:cs typeface="Trebuchet MS"/>
              </a:rPr>
              <a:t> </a:t>
            </a:r>
            <a:r>
              <a:rPr sz="1000" spc="15" dirty="0">
                <a:solidFill>
                  <a:srgbClr val="272526"/>
                </a:solidFill>
                <a:latin typeface="Trebuchet MS"/>
                <a:cs typeface="Trebuchet MS"/>
              </a:rPr>
              <a:t>Parent</a:t>
            </a:r>
            <a:r>
              <a:rPr sz="1000" spc="-20" dirty="0">
                <a:solidFill>
                  <a:srgbClr val="272526"/>
                </a:solidFill>
                <a:latin typeface="Trebuchet MS"/>
                <a:cs typeface="Trebuchet MS"/>
              </a:rPr>
              <a:t> </a:t>
            </a:r>
            <a:r>
              <a:rPr sz="1000" spc="-35" dirty="0">
                <a:solidFill>
                  <a:srgbClr val="272526"/>
                </a:solidFill>
                <a:latin typeface="Trebuchet MS"/>
                <a:cs typeface="Trebuchet MS"/>
              </a:rPr>
              <a:t>Pay.</a:t>
            </a:r>
            <a:r>
              <a:rPr sz="1000" spc="-25" dirty="0">
                <a:solidFill>
                  <a:srgbClr val="272526"/>
                </a:solidFill>
                <a:latin typeface="Trebuchet MS"/>
                <a:cs typeface="Trebuchet MS"/>
              </a:rPr>
              <a:t> </a:t>
            </a:r>
            <a:r>
              <a:rPr sz="1000" spc="130" dirty="0">
                <a:solidFill>
                  <a:srgbClr val="272526"/>
                </a:solidFill>
                <a:latin typeface="Trebuchet MS"/>
                <a:cs typeface="Trebuchet MS"/>
              </a:rPr>
              <a:t>A</a:t>
            </a:r>
            <a:r>
              <a:rPr sz="1000" spc="-20" dirty="0">
                <a:solidFill>
                  <a:srgbClr val="272526"/>
                </a:solidFill>
                <a:latin typeface="Trebuchet MS"/>
                <a:cs typeface="Trebuchet MS"/>
              </a:rPr>
              <a:t> </a:t>
            </a:r>
            <a:r>
              <a:rPr sz="1000" spc="40" dirty="0">
                <a:solidFill>
                  <a:srgbClr val="272526"/>
                </a:solidFill>
                <a:latin typeface="Trebuchet MS"/>
                <a:cs typeface="Trebuchet MS"/>
              </a:rPr>
              <a:t>range</a:t>
            </a:r>
            <a:r>
              <a:rPr sz="1000" spc="-20" dirty="0">
                <a:solidFill>
                  <a:srgbClr val="272526"/>
                </a:solidFill>
                <a:latin typeface="Trebuchet MS"/>
                <a:cs typeface="Trebuchet MS"/>
              </a:rPr>
              <a:t> </a:t>
            </a:r>
            <a:r>
              <a:rPr sz="1000" spc="45" dirty="0">
                <a:solidFill>
                  <a:srgbClr val="272526"/>
                </a:solidFill>
                <a:latin typeface="Trebuchet MS"/>
                <a:cs typeface="Trebuchet MS"/>
              </a:rPr>
              <a:t>of </a:t>
            </a:r>
            <a:r>
              <a:rPr sz="1000" spc="-290" dirty="0">
                <a:solidFill>
                  <a:srgbClr val="272526"/>
                </a:solidFill>
                <a:latin typeface="Trebuchet MS"/>
                <a:cs typeface="Trebuchet MS"/>
              </a:rPr>
              <a:t> </a:t>
            </a:r>
            <a:r>
              <a:rPr sz="1000" dirty="0">
                <a:solidFill>
                  <a:srgbClr val="272526"/>
                </a:solidFill>
                <a:latin typeface="Trebuchet MS"/>
                <a:cs typeface="Trebuchet MS"/>
              </a:rPr>
              <a:t>childcare</a:t>
            </a:r>
            <a:r>
              <a:rPr sz="1000" spc="-30" dirty="0">
                <a:solidFill>
                  <a:srgbClr val="272526"/>
                </a:solidFill>
                <a:latin typeface="Trebuchet MS"/>
                <a:cs typeface="Trebuchet MS"/>
              </a:rPr>
              <a:t> </a:t>
            </a:r>
            <a:r>
              <a:rPr sz="1000" spc="15" dirty="0">
                <a:solidFill>
                  <a:srgbClr val="272526"/>
                </a:solidFill>
                <a:latin typeface="Trebuchet MS"/>
                <a:cs typeface="Trebuchet MS"/>
              </a:rPr>
              <a:t>vouchers</a:t>
            </a:r>
            <a:r>
              <a:rPr sz="1000" spc="-25" dirty="0">
                <a:solidFill>
                  <a:srgbClr val="272526"/>
                </a:solidFill>
                <a:latin typeface="Trebuchet MS"/>
                <a:cs typeface="Trebuchet MS"/>
              </a:rPr>
              <a:t> </a:t>
            </a:r>
            <a:r>
              <a:rPr sz="1000" spc="10" dirty="0">
                <a:solidFill>
                  <a:srgbClr val="272526"/>
                </a:solidFill>
                <a:latin typeface="Trebuchet MS"/>
                <a:cs typeface="Trebuchet MS"/>
              </a:rPr>
              <a:t>are</a:t>
            </a:r>
            <a:r>
              <a:rPr sz="1000" spc="-25" dirty="0">
                <a:solidFill>
                  <a:srgbClr val="272526"/>
                </a:solidFill>
                <a:latin typeface="Trebuchet MS"/>
                <a:cs typeface="Trebuchet MS"/>
              </a:rPr>
              <a:t> </a:t>
            </a:r>
            <a:r>
              <a:rPr sz="1000" spc="-5" dirty="0">
                <a:solidFill>
                  <a:srgbClr val="272526"/>
                </a:solidFill>
                <a:latin typeface="Trebuchet MS"/>
                <a:cs typeface="Trebuchet MS"/>
              </a:rPr>
              <a:t>accepted.</a:t>
            </a:r>
            <a:r>
              <a:rPr lang="en-GB" sz="1000" spc="-5" dirty="0">
                <a:solidFill>
                  <a:srgbClr val="272526"/>
                </a:solidFill>
                <a:latin typeface="Trebuchet MS"/>
                <a:cs typeface="Trebuchet MS"/>
              </a:rPr>
              <a:t>. The cost is £3.50 per day for breakfast club and £10 for after school.</a:t>
            </a:r>
            <a:endParaRPr sz="1000" dirty="0">
              <a:latin typeface="Trebuchet MS"/>
              <a:cs typeface="Trebuchet MS"/>
            </a:endParaRPr>
          </a:p>
          <a:p>
            <a:pPr marL="12700" marR="45085">
              <a:lnSpc>
                <a:spcPct val="100000"/>
              </a:lnSpc>
              <a:spcBef>
                <a:spcPts val="570"/>
              </a:spcBef>
            </a:pPr>
            <a:r>
              <a:rPr sz="1000" spc="55" dirty="0">
                <a:solidFill>
                  <a:srgbClr val="272526"/>
                </a:solidFill>
                <a:latin typeface="Trebuchet MS"/>
                <a:cs typeface="Trebuchet MS"/>
              </a:rPr>
              <a:t>Our</a:t>
            </a:r>
            <a:r>
              <a:rPr sz="1000" spc="-25" dirty="0">
                <a:solidFill>
                  <a:srgbClr val="272526"/>
                </a:solidFill>
                <a:latin typeface="Trebuchet MS"/>
                <a:cs typeface="Trebuchet MS"/>
              </a:rPr>
              <a:t> </a:t>
            </a:r>
            <a:r>
              <a:rPr sz="1000" spc="25" dirty="0">
                <a:solidFill>
                  <a:srgbClr val="272526"/>
                </a:solidFill>
                <a:latin typeface="Trebuchet MS"/>
                <a:cs typeface="Trebuchet MS"/>
              </a:rPr>
              <a:t>aim</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25" dirty="0">
                <a:solidFill>
                  <a:srgbClr val="272526"/>
                </a:solidFill>
                <a:latin typeface="Trebuchet MS"/>
                <a:cs typeface="Trebuchet MS"/>
              </a:rPr>
              <a:t>provide</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10" dirty="0">
                <a:solidFill>
                  <a:srgbClr val="272526"/>
                </a:solidFill>
                <a:latin typeface="Trebuchet MS"/>
                <a:cs typeface="Trebuchet MS"/>
              </a:rPr>
              <a:t>service</a:t>
            </a:r>
            <a:r>
              <a:rPr sz="1000" spc="-20" dirty="0">
                <a:solidFill>
                  <a:srgbClr val="272526"/>
                </a:solidFill>
                <a:latin typeface="Trebuchet MS"/>
                <a:cs typeface="Trebuchet MS"/>
              </a:rPr>
              <a:t> </a:t>
            </a:r>
            <a:r>
              <a:rPr sz="1000" spc="20" dirty="0">
                <a:solidFill>
                  <a:srgbClr val="272526"/>
                </a:solidFill>
                <a:latin typeface="Trebuchet MS"/>
                <a:cs typeface="Trebuchet MS"/>
              </a:rPr>
              <a:t>that</a:t>
            </a:r>
            <a:r>
              <a:rPr sz="1000" spc="-25" dirty="0">
                <a:solidFill>
                  <a:srgbClr val="272526"/>
                </a:solidFill>
                <a:latin typeface="Trebuchet MS"/>
                <a:cs typeface="Trebuchet MS"/>
              </a:rPr>
              <a:t> </a:t>
            </a:r>
            <a:r>
              <a:rPr sz="1000" spc="10" dirty="0">
                <a:solidFill>
                  <a:srgbClr val="272526"/>
                </a:solidFill>
                <a:latin typeface="Trebuchet MS"/>
                <a:cs typeface="Trebuchet MS"/>
              </a:rPr>
              <a:t>meets</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0" dirty="0">
                <a:solidFill>
                  <a:srgbClr val="272526"/>
                </a:solidFill>
                <a:latin typeface="Trebuchet MS"/>
                <a:cs typeface="Trebuchet MS"/>
              </a:rPr>
              <a:t> </a:t>
            </a:r>
            <a:r>
              <a:rPr sz="1000" spc="20" dirty="0">
                <a:solidFill>
                  <a:srgbClr val="272526"/>
                </a:solidFill>
                <a:latin typeface="Trebuchet MS"/>
                <a:cs typeface="Trebuchet MS"/>
              </a:rPr>
              <a:t>needs</a:t>
            </a:r>
            <a:r>
              <a:rPr sz="1000" spc="-25" dirty="0">
                <a:solidFill>
                  <a:srgbClr val="272526"/>
                </a:solidFill>
                <a:latin typeface="Trebuchet MS"/>
                <a:cs typeface="Trebuchet MS"/>
              </a:rPr>
              <a:t> </a:t>
            </a:r>
            <a:r>
              <a:rPr sz="1000" spc="45" dirty="0">
                <a:solidFill>
                  <a:srgbClr val="272526"/>
                </a:solidFill>
                <a:latin typeface="Trebuchet MS"/>
                <a:cs typeface="Trebuchet MS"/>
              </a:rPr>
              <a:t>of </a:t>
            </a:r>
            <a:r>
              <a:rPr sz="1000" spc="-285" dirty="0">
                <a:solidFill>
                  <a:srgbClr val="272526"/>
                </a:solidFill>
                <a:latin typeface="Trebuchet MS"/>
                <a:cs typeface="Trebuchet MS"/>
              </a:rPr>
              <a:t> </a:t>
            </a:r>
            <a:r>
              <a:rPr sz="1000" spc="-5" dirty="0">
                <a:solidFill>
                  <a:srgbClr val="272526"/>
                </a:solidFill>
                <a:latin typeface="Trebuchet MS"/>
                <a:cs typeface="Trebuchet MS"/>
              </a:rPr>
              <a:t>all</a:t>
            </a:r>
            <a:r>
              <a:rPr sz="1000" spc="-30" dirty="0">
                <a:solidFill>
                  <a:srgbClr val="272526"/>
                </a:solidFill>
                <a:latin typeface="Trebuchet MS"/>
                <a:cs typeface="Trebuchet MS"/>
              </a:rPr>
              <a:t> </a:t>
            </a:r>
            <a:r>
              <a:rPr sz="1000" spc="45" dirty="0">
                <a:solidFill>
                  <a:srgbClr val="272526"/>
                </a:solidFill>
                <a:latin typeface="Trebuchet MS"/>
                <a:cs typeface="Trebuchet MS"/>
              </a:rPr>
              <a:t>our</a:t>
            </a:r>
            <a:r>
              <a:rPr sz="1000" spc="-25" dirty="0">
                <a:solidFill>
                  <a:srgbClr val="272526"/>
                </a:solidFill>
                <a:latin typeface="Trebuchet MS"/>
                <a:cs typeface="Trebuchet MS"/>
              </a:rPr>
              <a:t> </a:t>
            </a:r>
            <a:r>
              <a:rPr sz="1000" spc="5" dirty="0">
                <a:solidFill>
                  <a:srgbClr val="272526"/>
                </a:solidFill>
                <a:latin typeface="Trebuchet MS"/>
                <a:cs typeface="Trebuchet MS"/>
              </a:rPr>
              <a:t>families</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5" dirty="0">
                <a:solidFill>
                  <a:srgbClr val="272526"/>
                </a:solidFill>
                <a:latin typeface="Trebuchet MS"/>
                <a:cs typeface="Trebuchet MS"/>
              </a:rPr>
              <a:t>school.</a:t>
            </a:r>
            <a:endParaRPr sz="1000" dirty="0">
              <a:latin typeface="Trebuchet MS"/>
              <a:cs typeface="Trebuchet MS"/>
            </a:endParaRPr>
          </a:p>
        </p:txBody>
      </p:sp>
      <p:sp>
        <p:nvSpPr>
          <p:cNvPr id="9" name="object 9"/>
          <p:cNvSpPr txBox="1"/>
          <p:nvPr/>
        </p:nvSpPr>
        <p:spPr>
          <a:xfrm>
            <a:off x="321982" y="4737100"/>
            <a:ext cx="1722755" cy="579646"/>
          </a:xfrm>
          <a:prstGeom prst="rect">
            <a:avLst/>
          </a:prstGeom>
        </p:spPr>
        <p:txBody>
          <a:bodyPr vert="horz" wrap="square" lIns="0" tIns="12700" rIns="0" bIns="0" rtlCol="0">
            <a:spAutoFit/>
          </a:bodyPr>
          <a:lstStyle/>
          <a:p>
            <a:pPr marL="12700">
              <a:lnSpc>
                <a:spcPct val="100000"/>
              </a:lnSpc>
              <a:spcBef>
                <a:spcPts val="100"/>
              </a:spcBef>
            </a:pPr>
            <a:endParaRPr lang="en-GB" sz="1800" spc="-45" dirty="0">
              <a:solidFill>
                <a:srgbClr val="CA262D"/>
              </a:solidFill>
              <a:latin typeface="Verdana"/>
              <a:cs typeface="Verdana"/>
            </a:endParaRPr>
          </a:p>
          <a:p>
            <a:pPr marL="12700">
              <a:lnSpc>
                <a:spcPct val="100000"/>
              </a:lnSpc>
              <a:spcBef>
                <a:spcPts val="100"/>
              </a:spcBef>
            </a:pPr>
            <a:r>
              <a:rPr sz="1800" spc="-45" dirty="0">
                <a:solidFill>
                  <a:srgbClr val="CA262D"/>
                </a:solidFill>
                <a:latin typeface="Verdana"/>
                <a:cs typeface="Verdana"/>
              </a:rPr>
              <a:t>T</a:t>
            </a:r>
            <a:r>
              <a:rPr sz="1800" spc="-40" dirty="0">
                <a:solidFill>
                  <a:srgbClr val="CA262D"/>
                </a:solidFill>
                <a:latin typeface="Verdana"/>
                <a:cs typeface="Verdana"/>
              </a:rPr>
              <a:t>i</a:t>
            </a:r>
            <a:r>
              <a:rPr sz="1800" spc="-130" dirty="0">
                <a:solidFill>
                  <a:srgbClr val="CA262D"/>
                </a:solidFill>
                <a:latin typeface="Verdana"/>
                <a:cs typeface="Verdana"/>
              </a:rPr>
              <a:t>m</a:t>
            </a:r>
            <a:r>
              <a:rPr sz="1800" spc="-20" dirty="0">
                <a:solidFill>
                  <a:srgbClr val="CA262D"/>
                </a:solidFill>
                <a:latin typeface="Verdana"/>
                <a:cs typeface="Verdana"/>
              </a:rPr>
              <a:t>e</a:t>
            </a:r>
            <a:r>
              <a:rPr sz="1800" spc="-114" dirty="0">
                <a:solidFill>
                  <a:srgbClr val="CA262D"/>
                </a:solidFill>
                <a:latin typeface="Verdana"/>
                <a:cs typeface="Verdana"/>
              </a:rPr>
              <a:t>s</a:t>
            </a:r>
            <a:r>
              <a:rPr sz="1800" spc="-190" dirty="0">
                <a:solidFill>
                  <a:srgbClr val="CA262D"/>
                </a:solidFill>
                <a:latin typeface="Verdana"/>
                <a:cs typeface="Verdana"/>
              </a:rPr>
              <a:t> </a:t>
            </a:r>
            <a:r>
              <a:rPr sz="1800" spc="-30" dirty="0">
                <a:solidFill>
                  <a:srgbClr val="CA262D"/>
                </a:solidFill>
                <a:latin typeface="Verdana"/>
                <a:cs typeface="Verdana"/>
              </a:rPr>
              <a:t>o</a:t>
            </a:r>
            <a:r>
              <a:rPr sz="1800" spc="65" dirty="0">
                <a:solidFill>
                  <a:srgbClr val="CA262D"/>
                </a:solidFill>
                <a:latin typeface="Verdana"/>
                <a:cs typeface="Verdana"/>
              </a:rPr>
              <a:t>f</a:t>
            </a:r>
            <a:r>
              <a:rPr sz="1800" spc="-235" dirty="0">
                <a:solidFill>
                  <a:srgbClr val="CA262D"/>
                </a:solidFill>
                <a:latin typeface="Verdana"/>
                <a:cs typeface="Verdana"/>
              </a:rPr>
              <a:t> </a:t>
            </a:r>
            <a:r>
              <a:rPr sz="1800" spc="-19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endParaRPr sz="1800" dirty="0">
              <a:latin typeface="Verdana"/>
              <a:cs typeface="Verdana"/>
            </a:endParaRPr>
          </a:p>
        </p:txBody>
      </p:sp>
      <p:sp>
        <p:nvSpPr>
          <p:cNvPr id="13" name="object 13"/>
          <p:cNvSpPr txBox="1"/>
          <p:nvPr/>
        </p:nvSpPr>
        <p:spPr>
          <a:xfrm>
            <a:off x="361217" y="6177529"/>
            <a:ext cx="3032125" cy="2720617"/>
          </a:xfrm>
          <a:prstGeom prst="rect">
            <a:avLst/>
          </a:prstGeom>
        </p:spPr>
        <p:txBody>
          <a:bodyPr vert="horz" wrap="square" lIns="0" tIns="133985" rIns="0" bIns="0" rtlCol="0">
            <a:spAutoFit/>
          </a:bodyPr>
          <a:lstStyle/>
          <a:p>
            <a:pPr marL="12700">
              <a:lnSpc>
                <a:spcPct val="100000"/>
              </a:lnSpc>
              <a:spcBef>
                <a:spcPts val="1055"/>
              </a:spcBef>
            </a:pPr>
            <a:r>
              <a:rPr sz="1800" spc="-55" dirty="0">
                <a:solidFill>
                  <a:srgbClr val="CA262D"/>
                </a:solidFill>
                <a:latin typeface="Verdana"/>
                <a:cs typeface="Verdana"/>
              </a:rPr>
              <a:t>Uniform</a:t>
            </a:r>
            <a:endParaRPr sz="1800" dirty="0">
              <a:latin typeface="Verdana"/>
              <a:cs typeface="Verdana"/>
            </a:endParaRPr>
          </a:p>
          <a:p>
            <a:pPr marL="111125" indent="-99060">
              <a:lnSpc>
                <a:spcPct val="100000"/>
              </a:lnSpc>
              <a:spcBef>
                <a:spcPts val="535"/>
              </a:spcBef>
              <a:buChar char="•"/>
              <a:tabLst>
                <a:tab pos="111760" algn="l"/>
              </a:tabLst>
            </a:pPr>
            <a:r>
              <a:rPr sz="1000" spc="15" dirty="0">
                <a:solidFill>
                  <a:srgbClr val="272526"/>
                </a:solidFill>
                <a:latin typeface="Trebuchet MS"/>
                <a:cs typeface="Trebuchet MS"/>
              </a:rPr>
              <a:t>Grey</a:t>
            </a:r>
            <a:r>
              <a:rPr sz="1000" spc="-50" dirty="0">
                <a:solidFill>
                  <a:srgbClr val="272526"/>
                </a:solidFill>
                <a:latin typeface="Trebuchet MS"/>
                <a:cs typeface="Trebuchet MS"/>
              </a:rPr>
              <a:t> </a:t>
            </a:r>
            <a:r>
              <a:rPr sz="1000" spc="-15" dirty="0">
                <a:solidFill>
                  <a:srgbClr val="272526"/>
                </a:solidFill>
                <a:latin typeface="Trebuchet MS"/>
                <a:cs typeface="Trebuchet MS"/>
              </a:rPr>
              <a:t>skirt/pinafore/</a:t>
            </a:r>
            <a:r>
              <a:rPr sz="1000" spc="-45" dirty="0">
                <a:solidFill>
                  <a:srgbClr val="272526"/>
                </a:solidFill>
                <a:latin typeface="Trebuchet MS"/>
                <a:cs typeface="Trebuchet MS"/>
              </a:rPr>
              <a:t> </a:t>
            </a:r>
            <a:r>
              <a:rPr sz="1000" spc="10" dirty="0">
                <a:solidFill>
                  <a:srgbClr val="272526"/>
                </a:solidFill>
                <a:latin typeface="Trebuchet MS"/>
                <a:cs typeface="Trebuchet MS"/>
              </a:rPr>
              <a:t>trousers</a:t>
            </a:r>
            <a:endParaRPr sz="1000" dirty="0">
              <a:latin typeface="Trebuchet MS"/>
              <a:cs typeface="Trebuchet MS"/>
            </a:endParaRPr>
          </a:p>
          <a:p>
            <a:pPr marL="111125" indent="-99060">
              <a:lnSpc>
                <a:spcPct val="100000"/>
              </a:lnSpc>
              <a:spcBef>
                <a:spcPts val="565"/>
              </a:spcBef>
              <a:buChar char="•"/>
              <a:tabLst>
                <a:tab pos="111760" algn="l"/>
              </a:tabLst>
            </a:pPr>
            <a:r>
              <a:rPr sz="1000" spc="40" dirty="0">
                <a:solidFill>
                  <a:srgbClr val="272526"/>
                </a:solidFill>
                <a:latin typeface="Trebuchet MS"/>
                <a:cs typeface="Trebuchet MS"/>
              </a:rPr>
              <a:t>White</a:t>
            </a:r>
            <a:r>
              <a:rPr sz="1000" spc="-40" dirty="0">
                <a:solidFill>
                  <a:srgbClr val="272526"/>
                </a:solidFill>
                <a:latin typeface="Trebuchet MS"/>
                <a:cs typeface="Trebuchet MS"/>
              </a:rPr>
              <a:t> </a:t>
            </a:r>
            <a:r>
              <a:rPr sz="1000" spc="45" dirty="0">
                <a:solidFill>
                  <a:srgbClr val="272526"/>
                </a:solidFill>
                <a:latin typeface="Trebuchet MS"/>
                <a:cs typeface="Trebuchet MS"/>
              </a:rPr>
              <a:t>polo</a:t>
            </a:r>
            <a:r>
              <a:rPr sz="1000" spc="-35" dirty="0">
                <a:solidFill>
                  <a:srgbClr val="272526"/>
                </a:solidFill>
                <a:latin typeface="Trebuchet MS"/>
                <a:cs typeface="Trebuchet MS"/>
              </a:rPr>
              <a:t> </a:t>
            </a:r>
            <a:r>
              <a:rPr sz="1000" spc="5" dirty="0">
                <a:solidFill>
                  <a:srgbClr val="272526"/>
                </a:solidFill>
                <a:latin typeface="Trebuchet MS"/>
                <a:cs typeface="Trebuchet MS"/>
              </a:rPr>
              <a:t>shirt</a:t>
            </a:r>
            <a:r>
              <a:rPr sz="1000" spc="-35" dirty="0">
                <a:solidFill>
                  <a:srgbClr val="272526"/>
                </a:solidFill>
                <a:latin typeface="Trebuchet MS"/>
                <a:cs typeface="Trebuchet MS"/>
              </a:rPr>
              <a:t> </a:t>
            </a:r>
            <a:r>
              <a:rPr sz="1000" spc="30" dirty="0">
                <a:solidFill>
                  <a:srgbClr val="272526"/>
                </a:solidFill>
                <a:latin typeface="Trebuchet MS"/>
                <a:cs typeface="Trebuchet MS"/>
              </a:rPr>
              <a:t>with</a:t>
            </a:r>
            <a:r>
              <a:rPr sz="1000" spc="-35" dirty="0">
                <a:solidFill>
                  <a:srgbClr val="272526"/>
                </a:solidFill>
                <a:latin typeface="Trebuchet MS"/>
                <a:cs typeface="Trebuchet MS"/>
              </a:rPr>
              <a:t> </a:t>
            </a:r>
            <a:r>
              <a:rPr sz="1000" spc="60" dirty="0">
                <a:solidFill>
                  <a:srgbClr val="272526"/>
                </a:solidFill>
                <a:latin typeface="Trebuchet MS"/>
                <a:cs typeface="Trebuchet MS"/>
              </a:rPr>
              <a:t>logo</a:t>
            </a:r>
            <a:endParaRPr sz="1000" dirty="0">
              <a:latin typeface="Trebuchet MS"/>
              <a:cs typeface="Trebuchet MS"/>
            </a:endParaRPr>
          </a:p>
          <a:p>
            <a:pPr marL="111125" indent="-99060">
              <a:lnSpc>
                <a:spcPct val="100000"/>
              </a:lnSpc>
              <a:spcBef>
                <a:spcPts val="565"/>
              </a:spcBef>
              <a:buChar char="•"/>
              <a:tabLst>
                <a:tab pos="111760" algn="l"/>
              </a:tabLst>
            </a:pPr>
            <a:r>
              <a:rPr sz="1000" spc="30" dirty="0">
                <a:solidFill>
                  <a:srgbClr val="272526"/>
                </a:solidFill>
                <a:latin typeface="Trebuchet MS"/>
                <a:cs typeface="Trebuchet MS"/>
              </a:rPr>
              <a:t>Navy</a:t>
            </a:r>
            <a:r>
              <a:rPr sz="1000" spc="-35" dirty="0">
                <a:solidFill>
                  <a:srgbClr val="272526"/>
                </a:solidFill>
                <a:latin typeface="Trebuchet MS"/>
                <a:cs typeface="Trebuchet MS"/>
              </a:rPr>
              <a:t> </a:t>
            </a:r>
            <a:r>
              <a:rPr sz="1000" spc="-10" dirty="0">
                <a:solidFill>
                  <a:srgbClr val="272526"/>
                </a:solidFill>
                <a:latin typeface="Trebuchet MS"/>
                <a:cs typeface="Trebuchet MS"/>
              </a:rPr>
              <a:t>sweatshirt/</a:t>
            </a:r>
            <a:r>
              <a:rPr sz="1000" spc="-30" dirty="0">
                <a:solidFill>
                  <a:srgbClr val="272526"/>
                </a:solidFill>
                <a:latin typeface="Trebuchet MS"/>
                <a:cs typeface="Trebuchet MS"/>
              </a:rPr>
              <a:t> </a:t>
            </a:r>
            <a:r>
              <a:rPr sz="1000" spc="25" dirty="0">
                <a:solidFill>
                  <a:srgbClr val="272526"/>
                </a:solidFill>
                <a:latin typeface="Trebuchet MS"/>
                <a:cs typeface="Trebuchet MS"/>
              </a:rPr>
              <a:t>cardigan</a:t>
            </a:r>
            <a:r>
              <a:rPr sz="1000" spc="-30" dirty="0">
                <a:solidFill>
                  <a:srgbClr val="272526"/>
                </a:solidFill>
                <a:latin typeface="Trebuchet MS"/>
                <a:cs typeface="Trebuchet MS"/>
              </a:rPr>
              <a:t> </a:t>
            </a:r>
            <a:r>
              <a:rPr sz="1000" spc="30" dirty="0">
                <a:solidFill>
                  <a:srgbClr val="272526"/>
                </a:solidFill>
                <a:latin typeface="Trebuchet MS"/>
                <a:cs typeface="Trebuchet MS"/>
              </a:rPr>
              <a:t>with</a:t>
            </a:r>
            <a:r>
              <a:rPr sz="1000" spc="-35" dirty="0">
                <a:solidFill>
                  <a:srgbClr val="272526"/>
                </a:solidFill>
                <a:latin typeface="Trebuchet MS"/>
                <a:cs typeface="Trebuchet MS"/>
              </a:rPr>
              <a:t> </a:t>
            </a:r>
            <a:r>
              <a:rPr sz="1000" spc="60" dirty="0">
                <a:solidFill>
                  <a:srgbClr val="272526"/>
                </a:solidFill>
                <a:latin typeface="Trebuchet MS"/>
                <a:cs typeface="Trebuchet MS"/>
              </a:rPr>
              <a:t>logo</a:t>
            </a:r>
            <a:endParaRPr sz="1000" dirty="0">
              <a:latin typeface="Trebuchet MS"/>
              <a:cs typeface="Trebuchet MS"/>
            </a:endParaRPr>
          </a:p>
          <a:p>
            <a:pPr marL="111125" indent="-99060">
              <a:lnSpc>
                <a:spcPct val="100000"/>
              </a:lnSpc>
              <a:spcBef>
                <a:spcPts val="570"/>
              </a:spcBef>
              <a:buChar char="•"/>
              <a:tabLst>
                <a:tab pos="111760" algn="l"/>
              </a:tabLst>
            </a:pPr>
            <a:r>
              <a:rPr sz="1000" spc="10" dirty="0">
                <a:solidFill>
                  <a:srgbClr val="272526"/>
                </a:solidFill>
                <a:latin typeface="Trebuchet MS"/>
                <a:cs typeface="Trebuchet MS"/>
              </a:rPr>
              <a:t>Plain</a:t>
            </a:r>
            <a:r>
              <a:rPr sz="1000" spc="-55" dirty="0">
                <a:solidFill>
                  <a:srgbClr val="272526"/>
                </a:solidFill>
                <a:latin typeface="Trebuchet MS"/>
                <a:cs typeface="Trebuchet MS"/>
              </a:rPr>
              <a:t> </a:t>
            </a:r>
            <a:r>
              <a:rPr sz="1000" spc="5" dirty="0">
                <a:solidFill>
                  <a:srgbClr val="272526"/>
                </a:solidFill>
                <a:latin typeface="Trebuchet MS"/>
                <a:cs typeface="Trebuchet MS"/>
              </a:rPr>
              <a:t>socks</a:t>
            </a:r>
            <a:endParaRPr sz="1000" dirty="0">
              <a:latin typeface="Trebuchet MS"/>
              <a:cs typeface="Trebuchet MS"/>
            </a:endParaRPr>
          </a:p>
          <a:p>
            <a:pPr marL="111125" indent="-99060">
              <a:lnSpc>
                <a:spcPct val="100000"/>
              </a:lnSpc>
              <a:spcBef>
                <a:spcPts val="565"/>
              </a:spcBef>
              <a:buChar char="•"/>
              <a:tabLst>
                <a:tab pos="111760" algn="l"/>
              </a:tabLst>
            </a:pPr>
            <a:r>
              <a:rPr sz="1000" spc="10" dirty="0">
                <a:solidFill>
                  <a:srgbClr val="272526"/>
                </a:solidFill>
                <a:latin typeface="Trebuchet MS"/>
                <a:cs typeface="Trebuchet MS"/>
              </a:rPr>
              <a:t>Black</a:t>
            </a:r>
            <a:r>
              <a:rPr sz="1000" spc="-50" dirty="0">
                <a:solidFill>
                  <a:srgbClr val="272526"/>
                </a:solidFill>
                <a:latin typeface="Trebuchet MS"/>
                <a:cs typeface="Trebuchet MS"/>
              </a:rPr>
              <a:t> </a:t>
            </a:r>
            <a:r>
              <a:rPr sz="1000" spc="10" dirty="0">
                <a:solidFill>
                  <a:srgbClr val="272526"/>
                </a:solidFill>
                <a:latin typeface="Trebuchet MS"/>
                <a:cs typeface="Trebuchet MS"/>
              </a:rPr>
              <a:t>sensible</a:t>
            </a:r>
            <a:r>
              <a:rPr sz="1000" spc="-45" dirty="0">
                <a:solidFill>
                  <a:srgbClr val="272526"/>
                </a:solidFill>
                <a:latin typeface="Trebuchet MS"/>
                <a:cs typeface="Trebuchet MS"/>
              </a:rPr>
              <a:t> </a:t>
            </a:r>
            <a:r>
              <a:rPr sz="1000" spc="20" dirty="0">
                <a:solidFill>
                  <a:srgbClr val="272526"/>
                </a:solidFill>
                <a:latin typeface="Trebuchet MS"/>
                <a:cs typeface="Trebuchet MS"/>
              </a:rPr>
              <a:t>shoes</a:t>
            </a:r>
            <a:endParaRPr sz="1000" dirty="0">
              <a:latin typeface="Trebuchet MS"/>
              <a:cs typeface="Trebuchet MS"/>
            </a:endParaRPr>
          </a:p>
          <a:p>
            <a:pPr marL="104139">
              <a:lnSpc>
                <a:spcPct val="100000"/>
              </a:lnSpc>
            </a:pPr>
            <a:r>
              <a:rPr sz="1000" spc="-15" dirty="0">
                <a:solidFill>
                  <a:srgbClr val="272526"/>
                </a:solidFill>
                <a:latin typeface="Trebuchet MS"/>
                <a:cs typeface="Trebuchet MS"/>
              </a:rPr>
              <a:t>(boots/</a:t>
            </a:r>
            <a:r>
              <a:rPr sz="1000" spc="-30" dirty="0">
                <a:solidFill>
                  <a:srgbClr val="272526"/>
                </a:solidFill>
                <a:latin typeface="Trebuchet MS"/>
                <a:cs typeface="Trebuchet MS"/>
              </a:rPr>
              <a:t> </a:t>
            </a:r>
            <a:r>
              <a:rPr sz="1000" spc="5" dirty="0">
                <a:solidFill>
                  <a:srgbClr val="272526"/>
                </a:solidFill>
                <a:latin typeface="Trebuchet MS"/>
                <a:cs typeface="Trebuchet MS"/>
              </a:rPr>
              <a:t>trainers</a:t>
            </a:r>
            <a:r>
              <a:rPr sz="1000" spc="-30" dirty="0">
                <a:solidFill>
                  <a:srgbClr val="272526"/>
                </a:solidFill>
                <a:latin typeface="Trebuchet MS"/>
                <a:cs typeface="Trebuchet MS"/>
              </a:rPr>
              <a:t> </a:t>
            </a:r>
            <a:r>
              <a:rPr sz="1000" spc="30" dirty="0">
                <a:solidFill>
                  <a:srgbClr val="272526"/>
                </a:solidFill>
                <a:latin typeface="Trebuchet MS"/>
                <a:cs typeface="Trebuchet MS"/>
              </a:rPr>
              <a:t>may</a:t>
            </a:r>
            <a:r>
              <a:rPr sz="1000" spc="-30" dirty="0">
                <a:solidFill>
                  <a:srgbClr val="272526"/>
                </a:solidFill>
                <a:latin typeface="Trebuchet MS"/>
                <a:cs typeface="Trebuchet MS"/>
              </a:rPr>
              <a:t> </a:t>
            </a:r>
            <a:r>
              <a:rPr sz="1000" spc="30" dirty="0">
                <a:solidFill>
                  <a:srgbClr val="272526"/>
                </a:solidFill>
                <a:latin typeface="Trebuchet MS"/>
                <a:cs typeface="Trebuchet MS"/>
              </a:rPr>
              <a:t>be</a:t>
            </a:r>
            <a:r>
              <a:rPr sz="1000" spc="-25" dirty="0">
                <a:solidFill>
                  <a:srgbClr val="272526"/>
                </a:solidFill>
                <a:latin typeface="Trebuchet MS"/>
                <a:cs typeface="Trebuchet MS"/>
              </a:rPr>
              <a:t> </a:t>
            </a:r>
            <a:r>
              <a:rPr sz="1000" spc="55" dirty="0">
                <a:solidFill>
                  <a:srgbClr val="272526"/>
                </a:solidFill>
                <a:latin typeface="Trebuchet MS"/>
                <a:cs typeface="Trebuchet MS"/>
              </a:rPr>
              <a:t>worn</a:t>
            </a:r>
            <a:r>
              <a:rPr sz="1000" spc="-30" dirty="0">
                <a:solidFill>
                  <a:srgbClr val="272526"/>
                </a:solidFill>
                <a:latin typeface="Trebuchet MS"/>
                <a:cs typeface="Trebuchet MS"/>
              </a:rPr>
              <a:t> </a:t>
            </a:r>
            <a:r>
              <a:rPr sz="1000" spc="15" dirty="0">
                <a:solidFill>
                  <a:srgbClr val="272526"/>
                </a:solidFill>
                <a:latin typeface="Trebuchet MS"/>
                <a:cs typeface="Trebuchet MS"/>
              </a:rPr>
              <a:t>outside)</a:t>
            </a:r>
            <a:endParaRPr sz="1000" dirty="0">
              <a:latin typeface="Trebuchet MS"/>
              <a:cs typeface="Trebuchet MS"/>
            </a:endParaRPr>
          </a:p>
          <a:p>
            <a:pPr marL="12700" marR="5080">
              <a:lnSpc>
                <a:spcPct val="100000"/>
              </a:lnSpc>
              <a:spcBef>
                <a:spcPts val="570"/>
              </a:spcBef>
            </a:pPr>
            <a:r>
              <a:rPr sz="1000" spc="30" dirty="0">
                <a:solidFill>
                  <a:srgbClr val="272526"/>
                </a:solidFill>
                <a:latin typeface="Trebuchet MS"/>
                <a:cs typeface="Trebuchet MS"/>
              </a:rPr>
              <a:t>In</a:t>
            </a:r>
            <a:r>
              <a:rPr sz="1000" spc="-25" dirty="0">
                <a:solidFill>
                  <a:srgbClr val="272526"/>
                </a:solidFill>
                <a:latin typeface="Trebuchet MS"/>
                <a:cs typeface="Trebuchet MS"/>
              </a:rPr>
              <a:t> </a:t>
            </a:r>
            <a:r>
              <a:rPr sz="1000" spc="35" dirty="0">
                <a:solidFill>
                  <a:srgbClr val="272526"/>
                </a:solidFill>
                <a:latin typeface="Trebuchet MS"/>
                <a:cs typeface="Trebuchet MS"/>
              </a:rPr>
              <a:t>Summer</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spc="25" dirty="0">
                <a:solidFill>
                  <a:srgbClr val="272526"/>
                </a:solidFill>
                <a:latin typeface="Trebuchet MS"/>
                <a:cs typeface="Trebuchet MS"/>
              </a:rPr>
              <a:t>navy</a:t>
            </a:r>
            <a:r>
              <a:rPr sz="1000" spc="-25" dirty="0">
                <a:solidFill>
                  <a:srgbClr val="272526"/>
                </a:solidFill>
                <a:latin typeface="Trebuchet MS"/>
                <a:cs typeface="Trebuchet MS"/>
              </a:rPr>
              <a:t> </a:t>
            </a:r>
            <a:r>
              <a:rPr sz="1000" spc="25" dirty="0">
                <a:solidFill>
                  <a:srgbClr val="272526"/>
                </a:solidFill>
                <a:latin typeface="Trebuchet MS"/>
                <a:cs typeface="Trebuchet MS"/>
              </a:rPr>
              <a:t>blue</a:t>
            </a:r>
            <a:r>
              <a:rPr sz="1000" spc="-20"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25" dirty="0">
                <a:solidFill>
                  <a:srgbClr val="272526"/>
                </a:solidFill>
                <a:latin typeface="Trebuchet MS"/>
                <a:cs typeface="Trebuchet MS"/>
              </a:rPr>
              <a:t>white</a:t>
            </a:r>
            <a:r>
              <a:rPr sz="1000" spc="-25" dirty="0">
                <a:solidFill>
                  <a:srgbClr val="272526"/>
                </a:solidFill>
                <a:latin typeface="Trebuchet MS"/>
                <a:cs typeface="Trebuchet MS"/>
              </a:rPr>
              <a:t> </a:t>
            </a:r>
            <a:r>
              <a:rPr sz="1000" spc="10" dirty="0">
                <a:solidFill>
                  <a:srgbClr val="272526"/>
                </a:solidFill>
                <a:latin typeface="Trebuchet MS"/>
                <a:cs typeface="Trebuchet MS"/>
              </a:rPr>
              <a:t>checked</a:t>
            </a:r>
            <a:r>
              <a:rPr sz="1000" spc="-20" dirty="0">
                <a:solidFill>
                  <a:srgbClr val="272526"/>
                </a:solidFill>
                <a:latin typeface="Trebuchet MS"/>
                <a:cs typeface="Trebuchet MS"/>
              </a:rPr>
              <a:t> </a:t>
            </a:r>
            <a:r>
              <a:rPr sz="1000" spc="25" dirty="0">
                <a:solidFill>
                  <a:srgbClr val="272526"/>
                </a:solidFill>
                <a:latin typeface="Trebuchet MS"/>
                <a:cs typeface="Trebuchet MS"/>
              </a:rPr>
              <a:t>summer </a:t>
            </a:r>
            <a:r>
              <a:rPr sz="1000" spc="-285" dirty="0">
                <a:solidFill>
                  <a:srgbClr val="272526"/>
                </a:solidFill>
                <a:latin typeface="Trebuchet MS"/>
                <a:cs typeface="Trebuchet MS"/>
              </a:rPr>
              <a:t> </a:t>
            </a:r>
            <a:r>
              <a:rPr sz="1000" spc="5" dirty="0">
                <a:solidFill>
                  <a:srgbClr val="272526"/>
                </a:solidFill>
                <a:latin typeface="Trebuchet MS"/>
                <a:cs typeface="Trebuchet MS"/>
              </a:rPr>
              <a:t>dress</a:t>
            </a:r>
            <a:r>
              <a:rPr sz="1000" spc="-30" dirty="0">
                <a:solidFill>
                  <a:srgbClr val="272526"/>
                </a:solidFill>
                <a:latin typeface="Trebuchet MS"/>
                <a:cs typeface="Trebuchet MS"/>
              </a:rPr>
              <a:t> </a:t>
            </a:r>
            <a:r>
              <a:rPr sz="1000" spc="30" dirty="0">
                <a:solidFill>
                  <a:srgbClr val="272526"/>
                </a:solidFill>
                <a:latin typeface="Trebuchet MS"/>
                <a:cs typeface="Trebuchet MS"/>
              </a:rPr>
              <a:t>may</a:t>
            </a:r>
            <a:r>
              <a:rPr sz="1000" spc="-25" dirty="0">
                <a:solidFill>
                  <a:srgbClr val="272526"/>
                </a:solidFill>
                <a:latin typeface="Trebuchet MS"/>
                <a:cs typeface="Trebuchet MS"/>
              </a:rPr>
              <a:t> </a:t>
            </a:r>
            <a:r>
              <a:rPr sz="1000" spc="30" dirty="0">
                <a:solidFill>
                  <a:srgbClr val="272526"/>
                </a:solidFill>
                <a:latin typeface="Trebuchet MS"/>
                <a:cs typeface="Trebuchet MS"/>
              </a:rPr>
              <a:t>be</a:t>
            </a:r>
            <a:r>
              <a:rPr sz="1000" spc="-25" dirty="0">
                <a:solidFill>
                  <a:srgbClr val="272526"/>
                </a:solidFill>
                <a:latin typeface="Trebuchet MS"/>
                <a:cs typeface="Trebuchet MS"/>
              </a:rPr>
              <a:t> </a:t>
            </a:r>
            <a:r>
              <a:rPr sz="1000" spc="25" dirty="0">
                <a:solidFill>
                  <a:srgbClr val="272526"/>
                </a:solidFill>
                <a:latin typeface="Trebuchet MS"/>
                <a:cs typeface="Trebuchet MS"/>
              </a:rPr>
              <a:t>worn.</a:t>
            </a:r>
            <a:endParaRPr lang="en-GB" sz="1000" spc="25" dirty="0">
              <a:solidFill>
                <a:srgbClr val="272526"/>
              </a:solidFill>
              <a:latin typeface="Trebuchet MS"/>
              <a:cs typeface="Trebuchet MS"/>
            </a:endParaRPr>
          </a:p>
          <a:p>
            <a:pPr marL="12700" marR="5080">
              <a:lnSpc>
                <a:spcPct val="100000"/>
              </a:lnSpc>
              <a:spcBef>
                <a:spcPts val="570"/>
              </a:spcBef>
            </a:pPr>
            <a:r>
              <a:rPr lang="en-GB" sz="1000" spc="25" dirty="0">
                <a:solidFill>
                  <a:srgbClr val="272526"/>
                </a:solidFill>
                <a:latin typeface="Trebuchet MS"/>
                <a:cs typeface="Trebuchet MS"/>
              </a:rPr>
              <a:t>Hair must be a natural colour with no extreme hairstyles or tracks. Long hair must be tied back.</a:t>
            </a:r>
            <a:endParaRPr sz="1000" dirty="0">
              <a:latin typeface="Trebuchet MS"/>
              <a:cs typeface="Trebuchet MS"/>
            </a:endParaRPr>
          </a:p>
          <a:p>
            <a:pPr marL="12700">
              <a:lnSpc>
                <a:spcPct val="100000"/>
              </a:lnSpc>
              <a:spcBef>
                <a:spcPts val="715"/>
              </a:spcBef>
            </a:pPr>
            <a:r>
              <a:rPr sz="1000" spc="30" dirty="0">
                <a:solidFill>
                  <a:srgbClr val="272526"/>
                </a:solidFill>
                <a:latin typeface="Trebuchet MS"/>
                <a:cs typeface="Trebuchet MS"/>
              </a:rPr>
              <a:t>Your</a:t>
            </a:r>
            <a:r>
              <a:rPr sz="1000" spc="-25" dirty="0">
                <a:solidFill>
                  <a:srgbClr val="272526"/>
                </a:solidFill>
                <a:latin typeface="Trebuchet MS"/>
                <a:cs typeface="Trebuchet MS"/>
              </a:rPr>
              <a:t> </a:t>
            </a:r>
            <a:r>
              <a:rPr sz="1000" spc="5" dirty="0">
                <a:solidFill>
                  <a:srgbClr val="272526"/>
                </a:solidFill>
                <a:latin typeface="Trebuchet MS"/>
                <a:cs typeface="Trebuchet MS"/>
              </a:rPr>
              <a:t>child</a:t>
            </a:r>
            <a:r>
              <a:rPr sz="1000" spc="-25" dirty="0">
                <a:solidFill>
                  <a:srgbClr val="272526"/>
                </a:solidFill>
                <a:latin typeface="Trebuchet MS"/>
                <a:cs typeface="Trebuchet MS"/>
              </a:rPr>
              <a:t> </a:t>
            </a:r>
            <a:r>
              <a:rPr sz="1000" spc="10" dirty="0">
                <a:solidFill>
                  <a:srgbClr val="272526"/>
                </a:solidFill>
                <a:latin typeface="Trebuchet MS"/>
                <a:cs typeface="Trebuchet MS"/>
              </a:rPr>
              <a:t>will</a:t>
            </a:r>
            <a:r>
              <a:rPr sz="1000" spc="-20" dirty="0">
                <a:solidFill>
                  <a:srgbClr val="272526"/>
                </a:solidFill>
                <a:latin typeface="Trebuchet MS"/>
                <a:cs typeface="Trebuchet MS"/>
              </a:rPr>
              <a:t> </a:t>
            </a:r>
            <a:r>
              <a:rPr sz="1000" spc="15" dirty="0">
                <a:solidFill>
                  <a:srgbClr val="272526"/>
                </a:solidFill>
                <a:latin typeface="Trebuchet MS"/>
                <a:cs typeface="Trebuchet MS"/>
              </a:rPr>
              <a:t>also</a:t>
            </a:r>
            <a:r>
              <a:rPr sz="1000" spc="-25" dirty="0">
                <a:solidFill>
                  <a:srgbClr val="272526"/>
                </a:solidFill>
                <a:latin typeface="Trebuchet MS"/>
                <a:cs typeface="Trebuchet MS"/>
              </a:rPr>
              <a:t> </a:t>
            </a:r>
            <a:r>
              <a:rPr sz="1000" spc="30" dirty="0">
                <a:solidFill>
                  <a:srgbClr val="272526"/>
                </a:solidFill>
                <a:latin typeface="Trebuchet MS"/>
                <a:cs typeface="Trebuchet MS"/>
              </a:rPr>
              <a:t>need</a:t>
            </a:r>
            <a:r>
              <a:rPr sz="1000" spc="-20"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b="1" spc="30" dirty="0">
                <a:solidFill>
                  <a:srgbClr val="272526"/>
                </a:solidFill>
                <a:latin typeface="Trebuchet MS"/>
                <a:cs typeface="Trebuchet MS"/>
              </a:rPr>
              <a:t>book</a:t>
            </a:r>
            <a:r>
              <a:rPr sz="1000" b="1" spc="-20" dirty="0">
                <a:solidFill>
                  <a:srgbClr val="272526"/>
                </a:solidFill>
                <a:latin typeface="Trebuchet MS"/>
                <a:cs typeface="Trebuchet MS"/>
              </a:rPr>
              <a:t> </a:t>
            </a:r>
            <a:r>
              <a:rPr sz="1000" b="1" spc="50" dirty="0">
                <a:solidFill>
                  <a:srgbClr val="272526"/>
                </a:solidFill>
                <a:latin typeface="Trebuchet MS"/>
                <a:cs typeface="Trebuchet MS"/>
              </a:rPr>
              <a:t>bag</a:t>
            </a:r>
            <a:r>
              <a:rPr sz="1000" b="1" spc="-25" dirty="0">
                <a:solidFill>
                  <a:srgbClr val="272526"/>
                </a:solidFill>
                <a:latin typeface="Trebuchet MS"/>
                <a:cs typeface="Trebuchet MS"/>
              </a:rPr>
              <a:t> </a:t>
            </a:r>
            <a:r>
              <a:rPr sz="1000" spc="45" dirty="0">
                <a:solidFill>
                  <a:srgbClr val="272526"/>
                </a:solidFill>
                <a:latin typeface="Trebuchet MS"/>
                <a:cs typeface="Trebuchet MS"/>
              </a:rPr>
              <a:t>and</a:t>
            </a:r>
            <a:r>
              <a:rPr sz="1000" spc="-20"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b="1" spc="-25" dirty="0">
                <a:solidFill>
                  <a:srgbClr val="272526"/>
                </a:solidFill>
                <a:latin typeface="Trebuchet MS"/>
                <a:cs typeface="Trebuchet MS"/>
              </a:rPr>
              <a:t>PE</a:t>
            </a:r>
            <a:r>
              <a:rPr sz="1000" b="1" spc="-20" dirty="0">
                <a:solidFill>
                  <a:srgbClr val="272526"/>
                </a:solidFill>
                <a:latin typeface="Trebuchet MS"/>
                <a:cs typeface="Trebuchet MS"/>
              </a:rPr>
              <a:t> </a:t>
            </a:r>
            <a:r>
              <a:rPr sz="1000" b="1" spc="15" dirty="0">
                <a:solidFill>
                  <a:srgbClr val="272526"/>
                </a:solidFill>
                <a:latin typeface="Trebuchet MS"/>
                <a:cs typeface="Trebuchet MS"/>
              </a:rPr>
              <a:t>bag</a:t>
            </a:r>
            <a:r>
              <a:rPr sz="1000" spc="15" dirty="0">
                <a:solidFill>
                  <a:srgbClr val="272526"/>
                </a:solidFill>
                <a:latin typeface="Trebuchet MS"/>
                <a:cs typeface="Trebuchet MS"/>
              </a:rPr>
              <a:t>.</a:t>
            </a:r>
            <a:endParaRPr sz="1000" dirty="0">
              <a:latin typeface="Trebuchet MS"/>
              <a:cs typeface="Trebuchet MS"/>
            </a:endParaRPr>
          </a:p>
        </p:txBody>
      </p:sp>
      <p:sp>
        <p:nvSpPr>
          <p:cNvPr id="14" name="object 14"/>
          <p:cNvSpPr txBox="1"/>
          <p:nvPr/>
        </p:nvSpPr>
        <p:spPr>
          <a:xfrm>
            <a:off x="4083050" y="7175500"/>
            <a:ext cx="2611120" cy="1467485"/>
          </a:xfrm>
          <a:prstGeom prst="rect">
            <a:avLst/>
          </a:prstGeom>
        </p:spPr>
        <p:txBody>
          <a:bodyPr vert="horz" wrap="square" lIns="0" tIns="133985" rIns="0" bIns="0" rtlCol="0">
            <a:spAutoFit/>
          </a:bodyPr>
          <a:lstStyle/>
          <a:p>
            <a:pPr marL="12700">
              <a:lnSpc>
                <a:spcPct val="100000"/>
              </a:lnSpc>
              <a:spcBef>
                <a:spcPts val="1055"/>
              </a:spcBef>
            </a:pPr>
            <a:r>
              <a:rPr sz="1800" spc="30" dirty="0">
                <a:solidFill>
                  <a:srgbClr val="CA262D"/>
                </a:solidFill>
                <a:latin typeface="Verdana"/>
                <a:cs typeface="Verdana"/>
              </a:rPr>
              <a:t>P</a:t>
            </a:r>
            <a:r>
              <a:rPr sz="1800" spc="-65" dirty="0">
                <a:solidFill>
                  <a:srgbClr val="CA262D"/>
                </a:solidFill>
                <a:latin typeface="Verdana"/>
                <a:cs typeface="Verdana"/>
              </a:rPr>
              <a:t>E</a:t>
            </a:r>
            <a:r>
              <a:rPr sz="1800" spc="-190" dirty="0">
                <a:solidFill>
                  <a:srgbClr val="CA262D"/>
                </a:solidFill>
                <a:latin typeface="Verdana"/>
                <a:cs typeface="Verdana"/>
              </a:rPr>
              <a:t> </a:t>
            </a:r>
            <a:r>
              <a:rPr sz="1800" spc="-70" dirty="0">
                <a:solidFill>
                  <a:srgbClr val="CA262D"/>
                </a:solidFill>
                <a:latin typeface="Verdana"/>
                <a:cs typeface="Verdana"/>
              </a:rPr>
              <a:t>k</a:t>
            </a:r>
            <a:r>
              <a:rPr sz="1800" spc="-40" dirty="0">
                <a:solidFill>
                  <a:srgbClr val="CA262D"/>
                </a:solidFill>
                <a:latin typeface="Verdana"/>
                <a:cs typeface="Verdana"/>
              </a:rPr>
              <a:t>i</a:t>
            </a:r>
            <a:r>
              <a:rPr sz="1800" spc="80" dirty="0">
                <a:solidFill>
                  <a:srgbClr val="CA262D"/>
                </a:solidFill>
                <a:latin typeface="Verdana"/>
                <a:cs typeface="Verdana"/>
              </a:rPr>
              <a:t>t</a:t>
            </a:r>
            <a:endParaRPr sz="1800" dirty="0">
              <a:latin typeface="Verdana"/>
              <a:cs typeface="Verdana"/>
            </a:endParaRPr>
          </a:p>
          <a:p>
            <a:pPr marL="111125" indent="-99060">
              <a:lnSpc>
                <a:spcPct val="100000"/>
              </a:lnSpc>
              <a:spcBef>
                <a:spcPts val="535"/>
              </a:spcBef>
              <a:buChar char="•"/>
              <a:tabLst>
                <a:tab pos="111760" algn="l"/>
              </a:tabLst>
            </a:pPr>
            <a:r>
              <a:rPr sz="1000" spc="-10" dirty="0">
                <a:solidFill>
                  <a:srgbClr val="272526"/>
                </a:solidFill>
                <a:latin typeface="Trebuchet MS"/>
                <a:cs typeface="Trebuchet MS"/>
              </a:rPr>
              <a:t>Black/navy</a:t>
            </a:r>
            <a:r>
              <a:rPr sz="1000" spc="-55" dirty="0">
                <a:solidFill>
                  <a:srgbClr val="272526"/>
                </a:solidFill>
                <a:latin typeface="Trebuchet MS"/>
                <a:cs typeface="Trebuchet MS"/>
              </a:rPr>
              <a:t> </a:t>
            </a:r>
            <a:r>
              <a:rPr sz="1000" spc="15" dirty="0">
                <a:solidFill>
                  <a:srgbClr val="272526"/>
                </a:solidFill>
                <a:latin typeface="Trebuchet MS"/>
                <a:cs typeface="Trebuchet MS"/>
              </a:rPr>
              <a:t>shorts</a:t>
            </a:r>
            <a:endParaRPr sz="1000" dirty="0">
              <a:latin typeface="Trebuchet MS"/>
              <a:cs typeface="Trebuchet MS"/>
            </a:endParaRPr>
          </a:p>
          <a:p>
            <a:pPr marL="111125" indent="-99060">
              <a:lnSpc>
                <a:spcPct val="100000"/>
              </a:lnSpc>
              <a:spcBef>
                <a:spcPts val="565"/>
              </a:spcBef>
              <a:buChar char="•"/>
              <a:tabLst>
                <a:tab pos="111760" algn="l"/>
              </a:tabLst>
            </a:pPr>
            <a:r>
              <a:rPr lang="en-GB" sz="1000" spc="40" dirty="0">
                <a:solidFill>
                  <a:srgbClr val="272526"/>
                </a:solidFill>
                <a:latin typeface="Trebuchet MS"/>
                <a:cs typeface="Trebuchet MS"/>
              </a:rPr>
              <a:t>Blue</a:t>
            </a:r>
            <a:r>
              <a:rPr sz="1000" spc="-40" dirty="0">
                <a:solidFill>
                  <a:srgbClr val="272526"/>
                </a:solidFill>
                <a:latin typeface="Trebuchet MS"/>
                <a:cs typeface="Trebuchet MS"/>
              </a:rPr>
              <a:t> </a:t>
            </a:r>
            <a:r>
              <a:rPr sz="1000" spc="5" dirty="0">
                <a:solidFill>
                  <a:srgbClr val="272526"/>
                </a:solidFill>
                <a:latin typeface="Trebuchet MS"/>
                <a:cs typeface="Trebuchet MS"/>
              </a:rPr>
              <a:t>PE</a:t>
            </a:r>
            <a:r>
              <a:rPr sz="1000" spc="-35" dirty="0">
                <a:solidFill>
                  <a:srgbClr val="272526"/>
                </a:solidFill>
                <a:latin typeface="Trebuchet MS"/>
                <a:cs typeface="Trebuchet MS"/>
              </a:rPr>
              <a:t> </a:t>
            </a:r>
            <a:r>
              <a:rPr sz="1000" spc="5" dirty="0">
                <a:solidFill>
                  <a:srgbClr val="272526"/>
                </a:solidFill>
                <a:latin typeface="Trebuchet MS"/>
                <a:cs typeface="Trebuchet MS"/>
              </a:rPr>
              <a:t>shirt</a:t>
            </a:r>
            <a:r>
              <a:rPr sz="1000" spc="-35" dirty="0">
                <a:solidFill>
                  <a:srgbClr val="272526"/>
                </a:solidFill>
                <a:latin typeface="Trebuchet MS"/>
                <a:cs typeface="Trebuchet MS"/>
              </a:rPr>
              <a:t> </a:t>
            </a:r>
            <a:r>
              <a:rPr sz="1000" spc="30" dirty="0">
                <a:solidFill>
                  <a:srgbClr val="272526"/>
                </a:solidFill>
                <a:latin typeface="Trebuchet MS"/>
                <a:cs typeface="Trebuchet MS"/>
              </a:rPr>
              <a:t>with</a:t>
            </a:r>
            <a:r>
              <a:rPr sz="1000" spc="-35" dirty="0">
                <a:solidFill>
                  <a:srgbClr val="272526"/>
                </a:solidFill>
                <a:latin typeface="Trebuchet MS"/>
                <a:cs typeface="Trebuchet MS"/>
              </a:rPr>
              <a:t> </a:t>
            </a:r>
            <a:r>
              <a:rPr sz="1000" spc="60" dirty="0">
                <a:solidFill>
                  <a:srgbClr val="272526"/>
                </a:solidFill>
                <a:latin typeface="Trebuchet MS"/>
                <a:cs typeface="Trebuchet MS"/>
              </a:rPr>
              <a:t>logo</a:t>
            </a:r>
            <a:endParaRPr sz="1000" dirty="0">
              <a:latin typeface="Trebuchet MS"/>
              <a:cs typeface="Trebuchet MS"/>
            </a:endParaRPr>
          </a:p>
          <a:p>
            <a:pPr marL="111125" indent="-99060">
              <a:lnSpc>
                <a:spcPct val="100000"/>
              </a:lnSpc>
              <a:spcBef>
                <a:spcPts val="565"/>
              </a:spcBef>
              <a:buChar char="•"/>
              <a:tabLst>
                <a:tab pos="111760" algn="l"/>
              </a:tabLst>
            </a:pPr>
            <a:r>
              <a:rPr sz="1000" spc="10" dirty="0">
                <a:solidFill>
                  <a:srgbClr val="272526"/>
                </a:solidFill>
                <a:latin typeface="Trebuchet MS"/>
                <a:cs typeface="Trebuchet MS"/>
              </a:rPr>
              <a:t>Black</a:t>
            </a:r>
            <a:r>
              <a:rPr sz="1000" spc="-60" dirty="0">
                <a:solidFill>
                  <a:srgbClr val="272526"/>
                </a:solidFill>
                <a:latin typeface="Trebuchet MS"/>
                <a:cs typeface="Trebuchet MS"/>
              </a:rPr>
              <a:t> </a:t>
            </a:r>
            <a:r>
              <a:rPr sz="1000" spc="40" dirty="0">
                <a:solidFill>
                  <a:srgbClr val="272526"/>
                </a:solidFill>
                <a:latin typeface="Trebuchet MS"/>
                <a:cs typeface="Trebuchet MS"/>
              </a:rPr>
              <a:t>pumps</a:t>
            </a:r>
            <a:endParaRPr sz="1000" dirty="0">
              <a:latin typeface="Trebuchet MS"/>
              <a:cs typeface="Trebuchet MS"/>
            </a:endParaRPr>
          </a:p>
          <a:p>
            <a:pPr marL="114300" marR="5080" indent="-101600">
              <a:lnSpc>
                <a:spcPct val="100000"/>
              </a:lnSpc>
              <a:spcBef>
                <a:spcPts val="570"/>
              </a:spcBef>
              <a:buChar char="•"/>
              <a:tabLst>
                <a:tab pos="111760" algn="l"/>
              </a:tabLst>
            </a:pPr>
            <a:r>
              <a:rPr sz="1000" spc="-30" dirty="0">
                <a:solidFill>
                  <a:srgbClr val="272526"/>
                </a:solidFill>
                <a:latin typeface="Trebuchet MS"/>
                <a:cs typeface="Trebuchet MS"/>
              </a:rPr>
              <a:t>Tracksuit/</a:t>
            </a:r>
            <a:r>
              <a:rPr sz="1000" spc="-20" dirty="0">
                <a:solidFill>
                  <a:srgbClr val="272526"/>
                </a:solidFill>
                <a:latin typeface="Trebuchet MS"/>
                <a:cs typeface="Trebuchet MS"/>
              </a:rPr>
              <a:t> </a:t>
            </a:r>
            <a:r>
              <a:rPr sz="1000" spc="5" dirty="0">
                <a:solidFill>
                  <a:srgbClr val="272526"/>
                </a:solidFill>
                <a:latin typeface="Trebuchet MS"/>
                <a:cs typeface="Trebuchet MS"/>
              </a:rPr>
              <a:t>trainers</a:t>
            </a:r>
            <a:r>
              <a:rPr sz="1000" spc="-20" dirty="0">
                <a:solidFill>
                  <a:srgbClr val="272526"/>
                </a:solidFill>
                <a:latin typeface="Trebuchet MS"/>
                <a:cs typeface="Trebuchet MS"/>
              </a:rPr>
              <a:t> </a:t>
            </a:r>
            <a:r>
              <a:rPr sz="1000" spc="30" dirty="0">
                <a:solidFill>
                  <a:srgbClr val="272526"/>
                </a:solidFill>
                <a:latin typeface="Trebuchet MS"/>
                <a:cs typeface="Trebuchet MS"/>
              </a:rPr>
              <a:t>for</a:t>
            </a:r>
            <a:r>
              <a:rPr sz="1000" spc="-20" dirty="0">
                <a:solidFill>
                  <a:srgbClr val="272526"/>
                </a:solidFill>
                <a:latin typeface="Trebuchet MS"/>
                <a:cs typeface="Trebuchet MS"/>
              </a:rPr>
              <a:t> </a:t>
            </a:r>
            <a:r>
              <a:rPr sz="1000" spc="45" dirty="0">
                <a:solidFill>
                  <a:srgbClr val="272526"/>
                </a:solidFill>
                <a:latin typeface="Trebuchet MS"/>
                <a:cs typeface="Trebuchet MS"/>
              </a:rPr>
              <a:t>outdoor</a:t>
            </a:r>
            <a:r>
              <a:rPr sz="1000" spc="-20" dirty="0">
                <a:solidFill>
                  <a:srgbClr val="272526"/>
                </a:solidFill>
                <a:latin typeface="Trebuchet MS"/>
                <a:cs typeface="Trebuchet MS"/>
              </a:rPr>
              <a:t> </a:t>
            </a:r>
            <a:r>
              <a:rPr sz="1000" spc="-10" dirty="0">
                <a:solidFill>
                  <a:srgbClr val="272526"/>
                </a:solidFill>
                <a:latin typeface="Trebuchet MS"/>
                <a:cs typeface="Trebuchet MS"/>
              </a:rPr>
              <a:t>activities</a:t>
            </a:r>
            <a:r>
              <a:rPr sz="1000" spc="-15" dirty="0">
                <a:solidFill>
                  <a:srgbClr val="272526"/>
                </a:solidFill>
                <a:latin typeface="Trebuchet MS"/>
                <a:cs typeface="Trebuchet MS"/>
              </a:rPr>
              <a:t> </a:t>
            </a:r>
            <a:r>
              <a:rPr sz="1000" spc="5" dirty="0">
                <a:solidFill>
                  <a:srgbClr val="272526"/>
                </a:solidFill>
                <a:latin typeface="Trebuchet MS"/>
                <a:cs typeface="Trebuchet MS"/>
              </a:rPr>
              <a:t>as </a:t>
            </a:r>
            <a:r>
              <a:rPr sz="1000" spc="-290" dirty="0">
                <a:solidFill>
                  <a:srgbClr val="272526"/>
                </a:solidFill>
                <a:latin typeface="Trebuchet MS"/>
                <a:cs typeface="Trebuchet MS"/>
              </a:rPr>
              <a:t> </a:t>
            </a:r>
            <a:r>
              <a:rPr sz="1000" spc="15" dirty="0">
                <a:solidFill>
                  <a:srgbClr val="272526"/>
                </a:solidFill>
                <a:latin typeface="Trebuchet MS"/>
                <a:cs typeface="Trebuchet MS"/>
              </a:rPr>
              <a:t>advised</a:t>
            </a:r>
            <a:r>
              <a:rPr sz="1000" spc="-30" dirty="0">
                <a:solidFill>
                  <a:srgbClr val="272526"/>
                </a:solidFill>
                <a:latin typeface="Trebuchet MS"/>
                <a:cs typeface="Trebuchet MS"/>
              </a:rPr>
              <a:t> </a:t>
            </a:r>
            <a:r>
              <a:rPr sz="1000" spc="30" dirty="0">
                <a:solidFill>
                  <a:srgbClr val="272526"/>
                </a:solidFill>
                <a:latin typeface="Trebuchet MS"/>
                <a:cs typeface="Trebuchet MS"/>
              </a:rPr>
              <a:t>by</a:t>
            </a:r>
            <a:r>
              <a:rPr sz="1000" spc="-30" dirty="0">
                <a:solidFill>
                  <a:srgbClr val="272526"/>
                </a:solidFill>
                <a:latin typeface="Trebuchet MS"/>
                <a:cs typeface="Trebuchet MS"/>
              </a:rPr>
              <a:t> </a:t>
            </a:r>
            <a:r>
              <a:rPr sz="1000" spc="-15" dirty="0">
                <a:solidFill>
                  <a:srgbClr val="272526"/>
                </a:solidFill>
                <a:latin typeface="Trebuchet MS"/>
                <a:cs typeface="Trebuchet MS"/>
              </a:rPr>
              <a:t>class</a:t>
            </a:r>
            <a:r>
              <a:rPr sz="1000" spc="-30" dirty="0">
                <a:solidFill>
                  <a:srgbClr val="272526"/>
                </a:solidFill>
                <a:latin typeface="Trebuchet MS"/>
                <a:cs typeface="Trebuchet MS"/>
              </a:rPr>
              <a:t> </a:t>
            </a:r>
            <a:r>
              <a:rPr sz="1000" spc="5" dirty="0">
                <a:solidFill>
                  <a:srgbClr val="272526"/>
                </a:solidFill>
                <a:latin typeface="Trebuchet MS"/>
                <a:cs typeface="Trebuchet MS"/>
              </a:rPr>
              <a:t>teacher</a:t>
            </a:r>
            <a:r>
              <a:rPr sz="1000" spc="-30" dirty="0">
                <a:solidFill>
                  <a:srgbClr val="272526"/>
                </a:solidFill>
                <a:latin typeface="Trebuchet MS"/>
                <a:cs typeface="Trebuchet MS"/>
              </a:rPr>
              <a:t> </a:t>
            </a:r>
            <a:r>
              <a:rPr sz="1000" spc="15" dirty="0">
                <a:solidFill>
                  <a:srgbClr val="272526"/>
                </a:solidFill>
                <a:latin typeface="Trebuchet MS"/>
                <a:cs typeface="Trebuchet MS"/>
              </a:rPr>
              <a:t>(any</a:t>
            </a:r>
            <a:r>
              <a:rPr sz="1000" spc="-30" dirty="0">
                <a:solidFill>
                  <a:srgbClr val="272526"/>
                </a:solidFill>
                <a:latin typeface="Trebuchet MS"/>
                <a:cs typeface="Trebuchet MS"/>
              </a:rPr>
              <a:t> </a:t>
            </a:r>
            <a:r>
              <a:rPr sz="1000" spc="25" dirty="0">
                <a:solidFill>
                  <a:srgbClr val="272526"/>
                </a:solidFill>
                <a:latin typeface="Trebuchet MS"/>
                <a:cs typeface="Trebuchet MS"/>
              </a:rPr>
              <a:t>plain</a:t>
            </a:r>
            <a:r>
              <a:rPr sz="1000" spc="-25" dirty="0">
                <a:solidFill>
                  <a:srgbClr val="272526"/>
                </a:solidFill>
                <a:latin typeface="Trebuchet MS"/>
                <a:cs typeface="Trebuchet MS"/>
              </a:rPr>
              <a:t> </a:t>
            </a:r>
            <a:r>
              <a:rPr sz="1000" spc="25" dirty="0">
                <a:solidFill>
                  <a:srgbClr val="272526"/>
                </a:solidFill>
                <a:latin typeface="Trebuchet MS"/>
                <a:cs typeface="Trebuchet MS"/>
              </a:rPr>
              <a:t>design)</a:t>
            </a:r>
            <a:endParaRPr sz="1000" dirty="0">
              <a:latin typeface="Trebuchet MS"/>
              <a:cs typeface="Trebuchet MS"/>
            </a:endParaRPr>
          </a:p>
        </p:txBody>
      </p:sp>
      <p:sp>
        <p:nvSpPr>
          <p:cNvPr id="15" name="object 15"/>
          <p:cNvSpPr txBox="1"/>
          <p:nvPr/>
        </p:nvSpPr>
        <p:spPr>
          <a:xfrm>
            <a:off x="4051935" y="175615"/>
            <a:ext cx="3307715" cy="4015843"/>
          </a:xfrm>
          <a:prstGeom prst="rect">
            <a:avLst/>
          </a:prstGeom>
        </p:spPr>
        <p:txBody>
          <a:bodyPr vert="horz" wrap="square" lIns="0" tIns="133985" rIns="0" bIns="0" rtlCol="0">
            <a:spAutoFit/>
          </a:bodyPr>
          <a:lstStyle/>
          <a:p>
            <a:pPr marL="12700">
              <a:lnSpc>
                <a:spcPct val="100000"/>
              </a:lnSpc>
              <a:spcBef>
                <a:spcPts val="1055"/>
              </a:spcBef>
            </a:pPr>
            <a:r>
              <a:rPr sz="1800" spc="-19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r>
              <a:rPr sz="1800" spc="-235" dirty="0">
                <a:solidFill>
                  <a:srgbClr val="CA262D"/>
                </a:solidFill>
                <a:latin typeface="Verdana"/>
                <a:cs typeface="Verdana"/>
              </a:rPr>
              <a:t> </a:t>
            </a:r>
            <a:r>
              <a:rPr sz="1800" spc="140" dirty="0">
                <a:solidFill>
                  <a:srgbClr val="CA262D"/>
                </a:solidFill>
                <a:latin typeface="Verdana"/>
                <a:cs typeface="Verdana"/>
              </a:rPr>
              <a:t>M</a:t>
            </a:r>
            <a:r>
              <a:rPr sz="1800" spc="-20" dirty="0">
                <a:solidFill>
                  <a:srgbClr val="CA262D"/>
                </a:solidFill>
                <a:latin typeface="Verdana"/>
                <a:cs typeface="Verdana"/>
              </a:rPr>
              <a:t>e</a:t>
            </a:r>
            <a:r>
              <a:rPr sz="1800" spc="60" dirty="0">
                <a:solidFill>
                  <a:srgbClr val="CA262D"/>
                </a:solidFill>
                <a:latin typeface="Verdana"/>
                <a:cs typeface="Verdana"/>
              </a:rPr>
              <a:t>a</a:t>
            </a:r>
            <a:r>
              <a:rPr sz="1800" spc="-40" dirty="0">
                <a:solidFill>
                  <a:srgbClr val="CA262D"/>
                </a:solidFill>
                <a:latin typeface="Verdana"/>
                <a:cs typeface="Verdana"/>
              </a:rPr>
              <a:t>l</a:t>
            </a:r>
            <a:r>
              <a:rPr sz="1800" spc="-114" dirty="0">
                <a:solidFill>
                  <a:srgbClr val="CA262D"/>
                </a:solidFill>
                <a:latin typeface="Verdana"/>
                <a:cs typeface="Verdana"/>
              </a:rPr>
              <a:t>s</a:t>
            </a:r>
            <a:endParaRPr sz="1800" dirty="0">
              <a:latin typeface="Verdana"/>
              <a:cs typeface="Verdana"/>
            </a:endParaRPr>
          </a:p>
          <a:p>
            <a:pPr marL="12700" marR="5080">
              <a:lnSpc>
                <a:spcPct val="100000"/>
              </a:lnSpc>
              <a:spcBef>
                <a:spcPts val="535"/>
              </a:spcBef>
            </a:pPr>
            <a:r>
              <a:rPr sz="1000" spc="60" dirty="0">
                <a:solidFill>
                  <a:srgbClr val="272526"/>
                </a:solidFill>
                <a:latin typeface="Trebuchet MS"/>
              </a:rPr>
              <a:t>Lunch is prepared on the premises and served in the  school hall. All meals meet the Government’s strict  standards and are nutritionally analysed. All Infants are  given a free school lunch.</a:t>
            </a:r>
          </a:p>
          <a:p>
            <a:pPr marL="12700" marR="97155" algn="just">
              <a:lnSpc>
                <a:spcPct val="100000"/>
              </a:lnSpc>
              <a:spcBef>
                <a:spcPts val="565"/>
              </a:spcBef>
            </a:pPr>
            <a:r>
              <a:rPr sz="1000" spc="60" dirty="0">
                <a:solidFill>
                  <a:srgbClr val="272526"/>
                </a:solidFill>
                <a:latin typeface="Trebuchet MS"/>
              </a:rPr>
              <a:t>School operates a daily pay system, which allows total  flexibility to choose between bringing a packed lunch  and having a meal provided by school.</a:t>
            </a:r>
          </a:p>
          <a:p>
            <a:pPr marL="12700" algn="just">
              <a:lnSpc>
                <a:spcPct val="100000"/>
              </a:lnSpc>
              <a:spcBef>
                <a:spcPts val="565"/>
              </a:spcBef>
            </a:pPr>
            <a:r>
              <a:rPr sz="1000" spc="60" dirty="0">
                <a:solidFill>
                  <a:srgbClr val="272526"/>
                </a:solidFill>
                <a:latin typeface="Trebuchet MS"/>
              </a:rPr>
              <a:t>Meals are paid for online via ParentPay.</a:t>
            </a:r>
          </a:p>
          <a:p>
            <a:pPr marL="12700" marR="8890">
              <a:lnSpc>
                <a:spcPct val="100000"/>
              </a:lnSpc>
              <a:spcBef>
                <a:spcPts val="570"/>
              </a:spcBef>
            </a:pPr>
            <a:r>
              <a:rPr sz="1000" spc="60" dirty="0">
                <a:solidFill>
                  <a:srgbClr val="272526"/>
                </a:solidFill>
                <a:latin typeface="Trebuchet MS"/>
              </a:rPr>
              <a:t>We are a healthy school and try to encourage healthy  eating. We will encourage your child to try a taste of  new foods and encourage them to eat fruit and  vegetables. We ask for your support if your child brings  a packed lunch and request that their lunch is as  healthy as possible. If you need any inspiration for  </a:t>
            </a:r>
            <a:r>
              <a:rPr lang="en-GB" sz="1000" spc="60" dirty="0">
                <a:solidFill>
                  <a:srgbClr val="272526"/>
                </a:solidFill>
                <a:latin typeface="Trebuchet MS"/>
              </a:rPr>
              <a:t> ideas, please speak to the school office. Sweets are not allowed in packed lunches.</a:t>
            </a:r>
          </a:p>
          <a:p>
            <a:pPr marL="12700" marR="8890">
              <a:lnSpc>
                <a:spcPct val="100000"/>
              </a:lnSpc>
              <a:spcBef>
                <a:spcPts val="570"/>
              </a:spcBef>
            </a:pPr>
            <a:r>
              <a:rPr lang="en-GB" sz="1000" spc="60" dirty="0">
                <a:solidFill>
                  <a:srgbClr val="272526"/>
                </a:solidFill>
                <a:latin typeface="Trebuchet MS"/>
              </a:rPr>
              <a:t>We are able to cater for any special diets or food intolerances and will arrange a meeting with the </a:t>
            </a:r>
            <a:r>
              <a:rPr sz="1000" spc="60" dirty="0">
                <a:solidFill>
                  <a:srgbClr val="272526"/>
                </a:solidFill>
                <a:latin typeface="Trebuchet MS"/>
              </a:rPr>
              <a:t>  catering staff if this is required.</a:t>
            </a:r>
          </a:p>
        </p:txBody>
      </p:sp>
      <p:sp>
        <p:nvSpPr>
          <p:cNvPr id="18" name="object 18"/>
          <p:cNvSpPr txBox="1"/>
          <p:nvPr/>
        </p:nvSpPr>
        <p:spPr>
          <a:xfrm>
            <a:off x="4070350" y="5401073"/>
            <a:ext cx="3289300" cy="1835759"/>
          </a:xfrm>
          <a:prstGeom prst="rect">
            <a:avLst/>
          </a:prstGeom>
        </p:spPr>
        <p:txBody>
          <a:bodyPr vert="horz" wrap="square" lIns="0" tIns="133985" rIns="0" bIns="0" rtlCol="0">
            <a:spAutoFit/>
          </a:bodyPr>
          <a:lstStyle/>
          <a:p>
            <a:pPr marL="12700">
              <a:lnSpc>
                <a:spcPct val="100000"/>
              </a:lnSpc>
              <a:spcBef>
                <a:spcPts val="1055"/>
              </a:spcBef>
            </a:pPr>
            <a:r>
              <a:rPr sz="1800" spc="-65" dirty="0">
                <a:solidFill>
                  <a:srgbClr val="CA262D"/>
                </a:solidFill>
                <a:latin typeface="Verdana"/>
                <a:cs typeface="Verdana"/>
              </a:rPr>
              <a:t>Curriculum</a:t>
            </a:r>
            <a:endParaRPr sz="1800" dirty="0">
              <a:latin typeface="Verdana"/>
              <a:cs typeface="Verdana"/>
            </a:endParaRPr>
          </a:p>
          <a:p>
            <a:pPr marL="12700" marR="5080">
              <a:lnSpc>
                <a:spcPct val="100000"/>
              </a:lnSpc>
              <a:spcBef>
                <a:spcPts val="535"/>
              </a:spcBef>
            </a:pPr>
            <a:r>
              <a:rPr sz="1000" spc="60" dirty="0">
                <a:solidFill>
                  <a:srgbClr val="272526"/>
                </a:solidFill>
                <a:latin typeface="Trebuchet MS"/>
                <a:cs typeface="Trebuchet MS"/>
              </a:rPr>
              <a:t>We </a:t>
            </a:r>
            <a:r>
              <a:rPr sz="1000" spc="20" dirty="0">
                <a:solidFill>
                  <a:srgbClr val="272526"/>
                </a:solidFill>
                <a:latin typeface="Trebuchet MS"/>
                <a:cs typeface="Trebuchet MS"/>
              </a:rPr>
              <a:t>offer </a:t>
            </a:r>
            <a:r>
              <a:rPr sz="1000" spc="30" dirty="0">
                <a:solidFill>
                  <a:srgbClr val="272526"/>
                </a:solidFill>
                <a:latin typeface="Trebuchet MS"/>
                <a:cs typeface="Trebuchet MS"/>
              </a:rPr>
              <a:t>a </a:t>
            </a:r>
            <a:r>
              <a:rPr sz="1000" spc="-20" dirty="0">
                <a:solidFill>
                  <a:srgbClr val="272526"/>
                </a:solidFill>
                <a:latin typeface="Trebuchet MS"/>
                <a:cs typeface="Trebuchet MS"/>
              </a:rPr>
              <a:t>rich, </a:t>
            </a:r>
            <a:r>
              <a:rPr sz="1000" spc="60" dirty="0">
                <a:solidFill>
                  <a:srgbClr val="272526"/>
                </a:solidFill>
                <a:latin typeface="Trebuchet MS"/>
                <a:cs typeface="Trebuchet MS"/>
              </a:rPr>
              <a:t>engaging </a:t>
            </a:r>
            <a:r>
              <a:rPr sz="1000" dirty="0">
                <a:solidFill>
                  <a:srgbClr val="272526"/>
                </a:solidFill>
                <a:latin typeface="Trebuchet MS"/>
                <a:cs typeface="Trebuchet MS"/>
              </a:rPr>
              <a:t>curriculum</a:t>
            </a:r>
            <a:r>
              <a:rPr lang="en-GB" sz="1000" dirty="0">
                <a:solidFill>
                  <a:srgbClr val="272526"/>
                </a:solidFill>
                <a:latin typeface="Trebuchet MS"/>
                <a:cs typeface="Trebuchet MS"/>
              </a:rPr>
              <a:t>.</a:t>
            </a:r>
            <a:r>
              <a:rPr sz="1000" dirty="0">
                <a:solidFill>
                  <a:srgbClr val="272526"/>
                </a:solidFill>
                <a:latin typeface="Trebuchet MS"/>
                <a:cs typeface="Trebuchet MS"/>
              </a:rPr>
              <a:t> </a:t>
            </a:r>
            <a:endParaRPr lang="en-GB" sz="1000" dirty="0">
              <a:solidFill>
                <a:srgbClr val="272526"/>
              </a:solidFill>
              <a:latin typeface="Trebuchet MS"/>
              <a:cs typeface="Trebuchet MS"/>
            </a:endParaRPr>
          </a:p>
          <a:p>
            <a:pPr marL="12700" marR="5080">
              <a:lnSpc>
                <a:spcPct val="100000"/>
              </a:lnSpc>
              <a:spcBef>
                <a:spcPts val="535"/>
              </a:spcBef>
            </a:pPr>
            <a:r>
              <a:rPr sz="1000" spc="60" dirty="0">
                <a:solidFill>
                  <a:srgbClr val="272526"/>
                </a:solidFill>
                <a:latin typeface="Trebuchet MS"/>
                <a:cs typeface="Trebuchet MS"/>
              </a:rPr>
              <a:t>We</a:t>
            </a:r>
            <a:r>
              <a:rPr sz="1000" spc="-20" dirty="0">
                <a:solidFill>
                  <a:srgbClr val="272526"/>
                </a:solidFill>
                <a:latin typeface="Trebuchet MS"/>
                <a:cs typeface="Trebuchet MS"/>
              </a:rPr>
              <a:t> </a:t>
            </a:r>
            <a:r>
              <a:rPr sz="1000" spc="30" dirty="0">
                <a:solidFill>
                  <a:srgbClr val="272526"/>
                </a:solidFill>
                <a:latin typeface="Trebuchet MS"/>
                <a:cs typeface="Trebuchet MS"/>
              </a:rPr>
              <a:t>plan</a:t>
            </a:r>
            <a:r>
              <a:rPr sz="1000" spc="-25" dirty="0">
                <a:solidFill>
                  <a:srgbClr val="272526"/>
                </a:solidFill>
                <a:latin typeface="Trebuchet MS"/>
                <a:cs typeface="Trebuchet MS"/>
              </a:rPr>
              <a:t> </a:t>
            </a:r>
            <a:r>
              <a:rPr sz="1000" spc="45" dirty="0">
                <a:solidFill>
                  <a:srgbClr val="272526"/>
                </a:solidFill>
                <a:latin typeface="Trebuchet MS"/>
                <a:cs typeface="Trebuchet MS"/>
              </a:rPr>
              <a:t>an </a:t>
            </a:r>
            <a:r>
              <a:rPr sz="1000" spc="-285" dirty="0">
                <a:solidFill>
                  <a:srgbClr val="272526"/>
                </a:solidFill>
                <a:latin typeface="Trebuchet MS"/>
                <a:cs typeface="Trebuchet MS"/>
              </a:rPr>
              <a:t> </a:t>
            </a:r>
            <a:r>
              <a:rPr sz="1000" spc="10" dirty="0">
                <a:solidFill>
                  <a:srgbClr val="272526"/>
                </a:solidFill>
                <a:latin typeface="Trebuchet MS"/>
                <a:cs typeface="Trebuchet MS"/>
              </a:rPr>
              <a:t>exciting </a:t>
            </a:r>
            <a:r>
              <a:rPr sz="1000" dirty="0">
                <a:solidFill>
                  <a:srgbClr val="272526"/>
                </a:solidFill>
                <a:latin typeface="Trebuchet MS"/>
                <a:cs typeface="Trebuchet MS"/>
              </a:rPr>
              <a:t>start </a:t>
            </a:r>
            <a:r>
              <a:rPr sz="1000" spc="30" dirty="0">
                <a:solidFill>
                  <a:srgbClr val="272526"/>
                </a:solidFill>
                <a:latin typeface="Trebuchet MS"/>
                <a:cs typeface="Trebuchet MS"/>
              </a:rPr>
              <a:t>to </a:t>
            </a:r>
            <a:r>
              <a:rPr sz="1000" spc="10" dirty="0">
                <a:solidFill>
                  <a:srgbClr val="272526"/>
                </a:solidFill>
                <a:latin typeface="Trebuchet MS"/>
                <a:cs typeface="Trebuchet MS"/>
              </a:rPr>
              <a:t>each </a:t>
            </a:r>
            <a:r>
              <a:rPr sz="1000" spc="-5" dirty="0">
                <a:solidFill>
                  <a:srgbClr val="272526"/>
                </a:solidFill>
                <a:latin typeface="Trebuchet MS"/>
                <a:cs typeface="Trebuchet MS"/>
              </a:rPr>
              <a:t>topic, </a:t>
            </a:r>
            <a:r>
              <a:rPr sz="1000" spc="30" dirty="0">
                <a:solidFill>
                  <a:srgbClr val="272526"/>
                </a:solidFill>
                <a:latin typeface="Trebuchet MS"/>
                <a:cs typeface="Trebuchet MS"/>
              </a:rPr>
              <a:t>which may be a </a:t>
            </a:r>
            <a:r>
              <a:rPr sz="1000" spc="5" dirty="0">
                <a:solidFill>
                  <a:srgbClr val="272526"/>
                </a:solidFill>
                <a:latin typeface="Trebuchet MS"/>
                <a:cs typeface="Trebuchet MS"/>
              </a:rPr>
              <a:t>trip </a:t>
            </a:r>
            <a:r>
              <a:rPr sz="1000" spc="35" dirty="0">
                <a:solidFill>
                  <a:srgbClr val="272526"/>
                </a:solidFill>
                <a:latin typeface="Trebuchet MS"/>
                <a:cs typeface="Trebuchet MS"/>
              </a:rPr>
              <a:t>or </a:t>
            </a:r>
            <a:r>
              <a:rPr sz="1000" spc="40" dirty="0">
                <a:solidFill>
                  <a:srgbClr val="272526"/>
                </a:solidFill>
                <a:latin typeface="Trebuchet MS"/>
                <a:cs typeface="Trebuchet MS"/>
              </a:rPr>
              <a:t> </a:t>
            </a:r>
            <a:r>
              <a:rPr sz="1000" spc="5" dirty="0">
                <a:solidFill>
                  <a:srgbClr val="272526"/>
                </a:solidFill>
                <a:latin typeface="Trebuchet MS"/>
                <a:cs typeface="Trebuchet MS"/>
              </a:rPr>
              <a:t>visitor</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0" dirty="0">
                <a:solidFill>
                  <a:srgbClr val="272526"/>
                </a:solidFill>
                <a:latin typeface="Trebuchet MS"/>
                <a:cs typeface="Trebuchet MS"/>
              </a:rPr>
              <a:t> </a:t>
            </a:r>
            <a:r>
              <a:rPr sz="1000" spc="15" dirty="0">
                <a:solidFill>
                  <a:srgbClr val="272526"/>
                </a:solidFill>
                <a:latin typeface="Trebuchet MS"/>
                <a:cs typeface="Trebuchet MS"/>
              </a:rPr>
              <a:t>finish</a:t>
            </a:r>
            <a:r>
              <a:rPr sz="1000" spc="-20" dirty="0">
                <a:solidFill>
                  <a:srgbClr val="272526"/>
                </a:solidFill>
                <a:latin typeface="Trebuchet MS"/>
                <a:cs typeface="Trebuchet MS"/>
              </a:rPr>
              <a:t> </a:t>
            </a:r>
            <a:r>
              <a:rPr sz="1000" spc="10" dirty="0">
                <a:solidFill>
                  <a:srgbClr val="272526"/>
                </a:solidFill>
                <a:latin typeface="Trebuchet MS"/>
                <a:cs typeface="Trebuchet MS"/>
              </a:rPr>
              <a:t>each</a:t>
            </a:r>
            <a:r>
              <a:rPr sz="1000" spc="-25" dirty="0">
                <a:solidFill>
                  <a:srgbClr val="272526"/>
                </a:solidFill>
                <a:latin typeface="Trebuchet MS"/>
                <a:cs typeface="Trebuchet MS"/>
              </a:rPr>
              <a:t> </a:t>
            </a:r>
            <a:r>
              <a:rPr sz="1000" spc="10" dirty="0">
                <a:solidFill>
                  <a:srgbClr val="272526"/>
                </a:solidFill>
                <a:latin typeface="Trebuchet MS"/>
                <a:cs typeface="Trebuchet MS"/>
              </a:rPr>
              <a:t>topic</a:t>
            </a:r>
            <a:r>
              <a:rPr sz="1000" spc="-20" dirty="0">
                <a:solidFill>
                  <a:srgbClr val="272526"/>
                </a:solidFill>
                <a:latin typeface="Trebuchet MS"/>
                <a:cs typeface="Trebuchet MS"/>
              </a:rPr>
              <a:t> </a:t>
            </a:r>
            <a:r>
              <a:rPr sz="1000" spc="30" dirty="0">
                <a:solidFill>
                  <a:srgbClr val="272526"/>
                </a:solidFill>
                <a:latin typeface="Trebuchet MS"/>
                <a:cs typeface="Trebuchet MS"/>
              </a:rPr>
              <a:t>with</a:t>
            </a:r>
            <a:r>
              <a:rPr sz="1000" spc="-20"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dirty="0">
                <a:solidFill>
                  <a:srgbClr val="272526"/>
                </a:solidFill>
                <a:latin typeface="Trebuchet MS"/>
                <a:cs typeface="Trebuchet MS"/>
              </a:rPr>
              <a:t>special</a:t>
            </a:r>
            <a:r>
              <a:rPr sz="1000" spc="-25" dirty="0">
                <a:solidFill>
                  <a:srgbClr val="272526"/>
                </a:solidFill>
                <a:latin typeface="Trebuchet MS"/>
                <a:cs typeface="Trebuchet MS"/>
              </a:rPr>
              <a:t> activity,</a:t>
            </a:r>
            <a:r>
              <a:rPr sz="1000" spc="-20" dirty="0">
                <a:solidFill>
                  <a:srgbClr val="272526"/>
                </a:solidFill>
                <a:latin typeface="Trebuchet MS"/>
                <a:cs typeface="Trebuchet MS"/>
              </a:rPr>
              <a:t> </a:t>
            </a:r>
            <a:r>
              <a:rPr sz="1000" spc="15" dirty="0">
                <a:solidFill>
                  <a:srgbClr val="272526"/>
                </a:solidFill>
                <a:latin typeface="Trebuchet MS"/>
                <a:cs typeface="Trebuchet MS"/>
              </a:rPr>
              <a:t>such </a:t>
            </a:r>
            <a:r>
              <a:rPr sz="1000" spc="-285" dirty="0">
                <a:solidFill>
                  <a:srgbClr val="272526"/>
                </a:solidFill>
                <a:latin typeface="Trebuchet MS"/>
                <a:cs typeface="Trebuchet MS"/>
              </a:rPr>
              <a:t> </a:t>
            </a:r>
            <a:r>
              <a:rPr sz="1000" spc="5" dirty="0">
                <a:solidFill>
                  <a:srgbClr val="272526"/>
                </a:solidFill>
                <a:latin typeface="Trebuchet MS"/>
                <a:cs typeface="Trebuchet MS"/>
              </a:rPr>
              <a:t>as</a:t>
            </a:r>
            <a:r>
              <a:rPr sz="1000" spc="-25" dirty="0">
                <a:solidFill>
                  <a:srgbClr val="272526"/>
                </a:solidFill>
                <a:latin typeface="Trebuchet MS"/>
                <a:cs typeface="Trebuchet MS"/>
              </a:rPr>
              <a:t> </a:t>
            </a:r>
            <a:r>
              <a:rPr sz="1000" spc="45" dirty="0">
                <a:solidFill>
                  <a:srgbClr val="272526"/>
                </a:solidFill>
                <a:latin typeface="Trebuchet MS"/>
                <a:cs typeface="Trebuchet MS"/>
              </a:rPr>
              <a:t>an</a:t>
            </a:r>
            <a:r>
              <a:rPr sz="1000" spc="-25" dirty="0">
                <a:solidFill>
                  <a:srgbClr val="272526"/>
                </a:solidFill>
                <a:latin typeface="Trebuchet MS"/>
                <a:cs typeface="Trebuchet MS"/>
              </a:rPr>
              <a:t> </a:t>
            </a:r>
            <a:r>
              <a:rPr sz="1000" spc="-10" dirty="0">
                <a:solidFill>
                  <a:srgbClr val="272526"/>
                </a:solidFill>
                <a:latin typeface="Trebuchet MS"/>
                <a:cs typeface="Trebuchet MS"/>
              </a:rPr>
              <a:t>assembly,</a:t>
            </a:r>
            <a:r>
              <a:rPr sz="1000" spc="-25" dirty="0">
                <a:solidFill>
                  <a:srgbClr val="272526"/>
                </a:solidFill>
                <a:latin typeface="Trebuchet MS"/>
                <a:cs typeface="Trebuchet MS"/>
              </a:rPr>
              <a:t> </a:t>
            </a:r>
            <a:r>
              <a:rPr sz="1000" spc="50" dirty="0">
                <a:solidFill>
                  <a:srgbClr val="272526"/>
                </a:solidFill>
                <a:latin typeface="Trebuchet MS"/>
                <a:cs typeface="Trebuchet MS"/>
              </a:rPr>
              <a:t>making</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10" dirty="0">
                <a:solidFill>
                  <a:srgbClr val="272526"/>
                </a:solidFill>
                <a:latin typeface="Trebuchet MS"/>
                <a:cs typeface="Trebuchet MS"/>
              </a:rPr>
              <a:t>film</a:t>
            </a:r>
            <a:r>
              <a:rPr sz="1000" spc="-25" dirty="0">
                <a:solidFill>
                  <a:srgbClr val="272526"/>
                </a:solidFill>
                <a:latin typeface="Trebuchet MS"/>
                <a:cs typeface="Trebuchet MS"/>
              </a:rPr>
              <a:t> </a:t>
            </a:r>
            <a:r>
              <a:rPr sz="1000" spc="35" dirty="0">
                <a:solidFill>
                  <a:srgbClr val="272526"/>
                </a:solidFill>
                <a:latin typeface="Trebuchet MS"/>
                <a:cs typeface="Trebuchet MS"/>
              </a:rPr>
              <a:t>or</a:t>
            </a:r>
            <a:r>
              <a:rPr sz="1000" spc="-25" dirty="0">
                <a:solidFill>
                  <a:srgbClr val="272526"/>
                </a:solidFill>
                <a:latin typeface="Trebuchet MS"/>
                <a:cs typeface="Trebuchet MS"/>
              </a:rPr>
              <a:t> </a:t>
            </a:r>
            <a:r>
              <a:rPr sz="1000" spc="60" dirty="0">
                <a:solidFill>
                  <a:srgbClr val="272526"/>
                </a:solidFill>
                <a:latin typeface="Trebuchet MS"/>
                <a:cs typeface="Trebuchet MS"/>
              </a:rPr>
              <a:t>book</a:t>
            </a:r>
            <a:r>
              <a:rPr sz="1000" spc="-20" dirty="0">
                <a:solidFill>
                  <a:srgbClr val="272526"/>
                </a:solidFill>
                <a:latin typeface="Trebuchet MS"/>
                <a:cs typeface="Trebuchet MS"/>
              </a:rPr>
              <a:t> </a:t>
            </a:r>
            <a:r>
              <a:rPr sz="1000" spc="40" dirty="0">
                <a:solidFill>
                  <a:srgbClr val="272526"/>
                </a:solidFill>
                <a:latin typeface="Trebuchet MS"/>
                <a:cs typeface="Trebuchet MS"/>
              </a:rPr>
              <a:t>about</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lang="en-GB" sz="1000" spc="20" dirty="0">
                <a:solidFill>
                  <a:srgbClr val="272526"/>
                </a:solidFill>
                <a:latin typeface="Trebuchet MS"/>
                <a:cs typeface="Trebuchet MS"/>
              </a:rPr>
              <a:t> </a:t>
            </a:r>
            <a:r>
              <a:rPr sz="1000" spc="10" dirty="0">
                <a:solidFill>
                  <a:srgbClr val="272526"/>
                </a:solidFill>
                <a:latin typeface="Trebuchet MS"/>
                <a:cs typeface="Trebuchet MS"/>
              </a:rPr>
              <a:t>topic</a:t>
            </a:r>
            <a:r>
              <a:rPr sz="1000" spc="-30" dirty="0">
                <a:solidFill>
                  <a:srgbClr val="272526"/>
                </a:solidFill>
                <a:latin typeface="Trebuchet MS"/>
                <a:cs typeface="Trebuchet MS"/>
              </a:rPr>
              <a:t> </a:t>
            </a:r>
            <a:r>
              <a:rPr sz="1000" spc="35" dirty="0">
                <a:solidFill>
                  <a:srgbClr val="272526"/>
                </a:solidFill>
                <a:latin typeface="Trebuchet MS"/>
                <a:cs typeface="Trebuchet MS"/>
              </a:rPr>
              <a:t>or</a:t>
            </a:r>
            <a:r>
              <a:rPr sz="1000" spc="-25" dirty="0">
                <a:solidFill>
                  <a:srgbClr val="272526"/>
                </a:solidFill>
                <a:latin typeface="Trebuchet MS"/>
                <a:cs typeface="Trebuchet MS"/>
              </a:rPr>
              <a:t> </a:t>
            </a:r>
            <a:r>
              <a:rPr sz="1000" spc="50" dirty="0">
                <a:solidFill>
                  <a:srgbClr val="272526"/>
                </a:solidFill>
                <a:latin typeface="Trebuchet MS"/>
                <a:cs typeface="Trebuchet MS"/>
              </a:rPr>
              <a:t>making</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25" dirty="0">
                <a:solidFill>
                  <a:srgbClr val="272526"/>
                </a:solidFill>
                <a:latin typeface="Trebuchet MS"/>
                <a:cs typeface="Trebuchet MS"/>
              </a:rPr>
              <a:t>mini</a:t>
            </a:r>
            <a:r>
              <a:rPr sz="1000" spc="-25" dirty="0">
                <a:solidFill>
                  <a:srgbClr val="272526"/>
                </a:solidFill>
                <a:latin typeface="Trebuchet MS"/>
                <a:cs typeface="Trebuchet MS"/>
              </a:rPr>
              <a:t> </a:t>
            </a:r>
            <a:r>
              <a:rPr sz="1000" spc="40" dirty="0">
                <a:solidFill>
                  <a:srgbClr val="272526"/>
                </a:solidFill>
                <a:latin typeface="Trebuchet MS"/>
                <a:cs typeface="Trebuchet MS"/>
              </a:rPr>
              <a:t>museum</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5" dirty="0">
                <a:solidFill>
                  <a:srgbClr val="272526"/>
                </a:solidFill>
                <a:latin typeface="Trebuchet MS"/>
                <a:cs typeface="Trebuchet MS"/>
              </a:rPr>
              <a:t> </a:t>
            </a:r>
            <a:r>
              <a:rPr sz="1000" spc="25" dirty="0">
                <a:solidFill>
                  <a:srgbClr val="272526"/>
                </a:solidFill>
                <a:latin typeface="Trebuchet MS"/>
                <a:cs typeface="Trebuchet MS"/>
              </a:rPr>
              <a:t>other</a:t>
            </a:r>
            <a:r>
              <a:rPr sz="1000" spc="-25" dirty="0">
                <a:solidFill>
                  <a:srgbClr val="272526"/>
                </a:solidFill>
                <a:latin typeface="Trebuchet MS"/>
                <a:cs typeface="Trebuchet MS"/>
              </a:rPr>
              <a:t> </a:t>
            </a:r>
            <a:r>
              <a:rPr sz="1000" spc="10" dirty="0">
                <a:solidFill>
                  <a:srgbClr val="272526"/>
                </a:solidFill>
                <a:latin typeface="Trebuchet MS"/>
                <a:cs typeface="Trebuchet MS"/>
              </a:rPr>
              <a:t>children </a:t>
            </a:r>
            <a:r>
              <a:rPr sz="1000" spc="-285" dirty="0">
                <a:solidFill>
                  <a:srgbClr val="272526"/>
                </a:solidFill>
                <a:latin typeface="Trebuchet MS"/>
                <a:cs typeface="Trebuchet MS"/>
              </a:rPr>
              <a:t> </a:t>
            </a:r>
            <a:r>
              <a:rPr sz="1000" spc="30" dirty="0">
                <a:solidFill>
                  <a:srgbClr val="272526"/>
                </a:solidFill>
                <a:latin typeface="Trebuchet MS"/>
                <a:cs typeface="Trebuchet MS"/>
              </a:rPr>
              <a:t>to</a:t>
            </a:r>
            <a:r>
              <a:rPr sz="1000" spc="-30" dirty="0">
                <a:solidFill>
                  <a:srgbClr val="272526"/>
                </a:solidFill>
                <a:latin typeface="Trebuchet MS"/>
                <a:cs typeface="Trebuchet MS"/>
              </a:rPr>
              <a:t> </a:t>
            </a:r>
            <a:r>
              <a:rPr sz="1000" spc="15" dirty="0">
                <a:solidFill>
                  <a:srgbClr val="272526"/>
                </a:solidFill>
                <a:latin typeface="Trebuchet MS"/>
                <a:cs typeface="Trebuchet MS"/>
              </a:rPr>
              <a:t>learn</a:t>
            </a:r>
            <a:r>
              <a:rPr sz="1000" spc="-25" dirty="0">
                <a:solidFill>
                  <a:srgbClr val="272526"/>
                </a:solidFill>
                <a:latin typeface="Trebuchet MS"/>
                <a:cs typeface="Trebuchet MS"/>
              </a:rPr>
              <a:t> </a:t>
            </a:r>
            <a:r>
              <a:rPr sz="1000" spc="40" dirty="0">
                <a:solidFill>
                  <a:srgbClr val="272526"/>
                </a:solidFill>
                <a:latin typeface="Trebuchet MS"/>
                <a:cs typeface="Trebuchet MS"/>
              </a:rPr>
              <a:t>about</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5" dirty="0">
                <a:solidFill>
                  <a:srgbClr val="272526"/>
                </a:solidFill>
                <a:latin typeface="Trebuchet MS"/>
                <a:cs typeface="Trebuchet MS"/>
              </a:rPr>
              <a:t>topic.</a:t>
            </a:r>
            <a:endParaRPr lang="en-GB" sz="1000" spc="-5" dirty="0">
              <a:solidFill>
                <a:srgbClr val="272526"/>
              </a:solidFill>
              <a:latin typeface="Trebuchet MS"/>
              <a:cs typeface="Trebuchet MS"/>
            </a:endParaRPr>
          </a:p>
          <a:p>
            <a:pPr marL="12700" marR="5080">
              <a:lnSpc>
                <a:spcPct val="100000"/>
              </a:lnSpc>
              <a:spcBef>
                <a:spcPts val="535"/>
              </a:spcBef>
            </a:pPr>
            <a:r>
              <a:rPr lang="en-GB" sz="1000" spc="-5" dirty="0">
                <a:solidFill>
                  <a:srgbClr val="272526"/>
                </a:solidFill>
                <a:latin typeface="Trebuchet MS"/>
                <a:cs typeface="Trebuchet MS"/>
              </a:rPr>
              <a:t>Our School Website will give you more information about the curriculum.</a:t>
            </a:r>
            <a:endParaRPr sz="1000" dirty="0">
              <a:latin typeface="Trebuchet MS"/>
              <a:cs typeface="Trebuchet MS"/>
            </a:endParaRPr>
          </a:p>
        </p:txBody>
      </p:sp>
      <p:pic>
        <p:nvPicPr>
          <p:cNvPr id="26" name="object 26"/>
          <p:cNvPicPr/>
          <p:nvPr/>
        </p:nvPicPr>
        <p:blipFill>
          <a:blip r:embed="rId3" cstate="print"/>
          <a:stretch>
            <a:fillRect/>
          </a:stretch>
        </p:blipFill>
        <p:spPr>
          <a:xfrm>
            <a:off x="96798" y="4216400"/>
            <a:ext cx="3681451" cy="901700"/>
          </a:xfrm>
          <a:prstGeom prst="rect">
            <a:avLst/>
          </a:prstGeom>
        </p:spPr>
      </p:pic>
      <p:sp>
        <p:nvSpPr>
          <p:cNvPr id="27" name="object 27"/>
          <p:cNvSpPr txBox="1"/>
          <p:nvPr/>
        </p:nvSpPr>
        <p:spPr>
          <a:xfrm>
            <a:off x="289779" y="4356100"/>
            <a:ext cx="3382278" cy="493533"/>
          </a:xfrm>
          <a:prstGeom prst="rect">
            <a:avLst/>
          </a:prstGeom>
          <a:solidFill>
            <a:srgbClr val="211D54"/>
          </a:solidFill>
          <a:ln w="25400">
            <a:solidFill>
              <a:srgbClr val="FFFFFF"/>
            </a:solidFill>
          </a:ln>
        </p:spPr>
        <p:txBody>
          <a:bodyPr vert="horz" wrap="square" lIns="0" tIns="57150" rIns="0" bIns="0" rtlCol="0">
            <a:spAutoFit/>
          </a:bodyPr>
          <a:lstStyle/>
          <a:p>
            <a:pPr marL="779145" marR="238760" indent="-533400">
              <a:lnSpc>
                <a:spcPct val="124300"/>
              </a:lnSpc>
              <a:spcBef>
                <a:spcPts val="450"/>
              </a:spcBef>
            </a:pPr>
            <a:r>
              <a:rPr lang="en-GB" sz="1200" b="1" i="1" spc="-40" dirty="0">
                <a:solidFill>
                  <a:srgbClr val="FFFFFF"/>
                </a:solidFill>
                <a:latin typeface="Arial"/>
                <a:cs typeface="Arial"/>
              </a:rPr>
              <a:t>‘Leaders inspire pupils to be inspirational’ </a:t>
            </a:r>
            <a:r>
              <a:rPr lang="en-GB" sz="1200" b="1" i="1" spc="55" dirty="0">
                <a:solidFill>
                  <a:srgbClr val="FFFFFF"/>
                </a:solidFill>
                <a:latin typeface="Arial"/>
                <a:cs typeface="Arial"/>
              </a:rPr>
              <a:t>– Ofsted,</a:t>
            </a:r>
            <a:r>
              <a:rPr lang="en-GB" sz="1200" b="1" i="1" spc="-75" dirty="0">
                <a:solidFill>
                  <a:srgbClr val="FFFFFF"/>
                </a:solidFill>
                <a:latin typeface="Arial"/>
                <a:cs typeface="Arial"/>
              </a:rPr>
              <a:t>  May 2023</a:t>
            </a:r>
            <a:endParaRPr sz="1200" dirty="0">
              <a:latin typeface="Arial"/>
              <a:cs typeface="Arial"/>
            </a:endParaRPr>
          </a:p>
        </p:txBody>
      </p:sp>
      <p:sp>
        <p:nvSpPr>
          <p:cNvPr id="20" name="object 18"/>
          <p:cNvSpPr txBox="1"/>
          <p:nvPr/>
        </p:nvSpPr>
        <p:spPr>
          <a:xfrm>
            <a:off x="4070350" y="4203700"/>
            <a:ext cx="3289300" cy="1168910"/>
          </a:xfrm>
          <a:prstGeom prst="rect">
            <a:avLst/>
          </a:prstGeom>
        </p:spPr>
        <p:txBody>
          <a:bodyPr vert="horz" wrap="square" lIns="0" tIns="133985" rIns="0" bIns="0" rtlCol="0">
            <a:spAutoFit/>
          </a:bodyPr>
          <a:lstStyle/>
          <a:p>
            <a:pPr marL="12700">
              <a:lnSpc>
                <a:spcPct val="100000"/>
              </a:lnSpc>
              <a:spcBef>
                <a:spcPts val="1055"/>
              </a:spcBef>
            </a:pPr>
            <a:r>
              <a:rPr lang="en-GB" sz="1800" spc="-65" dirty="0">
                <a:solidFill>
                  <a:srgbClr val="CA262D"/>
                </a:solidFill>
                <a:latin typeface="Verdana"/>
                <a:cs typeface="Verdana"/>
              </a:rPr>
              <a:t>Water</a:t>
            </a:r>
          </a:p>
          <a:p>
            <a:pPr marL="12700">
              <a:lnSpc>
                <a:spcPct val="100000"/>
              </a:lnSpc>
              <a:spcBef>
                <a:spcPts val="1055"/>
              </a:spcBef>
            </a:pPr>
            <a:r>
              <a:rPr sz="1000" spc="60" dirty="0">
                <a:solidFill>
                  <a:srgbClr val="272526"/>
                </a:solidFill>
                <a:latin typeface="Trebuchet MS"/>
                <a:cs typeface="Trebuchet MS"/>
              </a:rPr>
              <a:t>We</a:t>
            </a:r>
            <a:r>
              <a:rPr lang="en-GB" sz="1000" spc="60" dirty="0">
                <a:solidFill>
                  <a:srgbClr val="272526"/>
                </a:solidFill>
                <a:latin typeface="Trebuchet MS"/>
                <a:cs typeface="Trebuchet MS"/>
              </a:rPr>
              <a:t> have fresh filtered water machines in school. Every child is encouraged to have a labelled water bottle and to drink regularly throughout the school day.</a:t>
            </a:r>
            <a:endParaRPr sz="1000" dirty="0">
              <a:latin typeface="Trebuchet MS"/>
              <a:cs typeface="Trebuchet MS"/>
            </a:endParaRPr>
          </a:p>
        </p:txBody>
      </p:sp>
      <p:sp>
        <p:nvSpPr>
          <p:cNvPr id="17" name="object 10">
            <a:extLst>
              <a:ext uri="{FF2B5EF4-FFF2-40B4-BE49-F238E27FC236}">
                <a16:creationId xmlns:a16="http://schemas.microsoft.com/office/drawing/2014/main" id="{815E6693-1EFA-44DE-92AD-0C462A42E73D}"/>
              </a:ext>
            </a:extLst>
          </p:cNvPr>
          <p:cNvSpPr txBox="1"/>
          <p:nvPr/>
        </p:nvSpPr>
        <p:spPr>
          <a:xfrm>
            <a:off x="321982" y="5431522"/>
            <a:ext cx="3924158" cy="1333698"/>
          </a:xfrm>
          <a:prstGeom prst="rect">
            <a:avLst/>
          </a:prstGeom>
        </p:spPr>
        <p:txBody>
          <a:bodyPr vert="horz" wrap="square" lIns="0" tIns="12700" rIns="0" bIns="0" rtlCol="0">
            <a:spAutoFit/>
          </a:bodyPr>
          <a:lstStyle/>
          <a:p>
            <a:pPr marL="12700">
              <a:spcBef>
                <a:spcPts val="100"/>
              </a:spcBef>
            </a:pPr>
            <a:r>
              <a:rPr lang="en-GB" sz="1000" spc="15" dirty="0">
                <a:solidFill>
                  <a:srgbClr val="272526"/>
                </a:solidFill>
                <a:latin typeface="Trebuchet MS"/>
                <a:cs typeface="Trebuchet MS"/>
              </a:rPr>
              <a:t>Doors open at 8.35am </a:t>
            </a:r>
          </a:p>
          <a:p>
            <a:pPr marL="12700">
              <a:spcBef>
                <a:spcPts val="100"/>
              </a:spcBef>
            </a:pPr>
            <a:endParaRPr lang="en-GB" sz="1000" spc="15" dirty="0">
              <a:solidFill>
                <a:srgbClr val="272526"/>
              </a:solidFill>
              <a:latin typeface="Trebuchet MS"/>
              <a:cs typeface="Trebuchet MS"/>
            </a:endParaRPr>
          </a:p>
          <a:p>
            <a:pPr marL="12700">
              <a:spcBef>
                <a:spcPts val="100"/>
              </a:spcBef>
            </a:pPr>
            <a:r>
              <a:rPr lang="en-GB" sz="1000" spc="15" dirty="0">
                <a:solidFill>
                  <a:srgbClr val="272526"/>
                </a:solidFill>
                <a:latin typeface="Trebuchet MS"/>
                <a:cs typeface="Trebuchet MS"/>
              </a:rPr>
              <a:t>Morning School		8.45am – 12.15/12.45pm</a:t>
            </a:r>
            <a:endParaRPr lang="en-GB" sz="1000" dirty="0">
              <a:latin typeface="Trebuchet MS"/>
              <a:cs typeface="Trebuchet MS"/>
            </a:endParaRPr>
          </a:p>
          <a:p>
            <a:pPr marL="12700">
              <a:lnSpc>
                <a:spcPct val="100000"/>
              </a:lnSpc>
              <a:spcBef>
                <a:spcPts val="100"/>
              </a:spcBef>
            </a:pPr>
            <a:r>
              <a:rPr lang="en-GB" sz="1000" dirty="0">
                <a:latin typeface="Trebuchet MS"/>
                <a:cs typeface="Trebuchet MS"/>
              </a:rPr>
              <a:t>Afternoon School	12.45/1.30pm – 3.15pm</a:t>
            </a:r>
          </a:p>
          <a:p>
            <a:pPr marL="12700">
              <a:lnSpc>
                <a:spcPct val="100000"/>
              </a:lnSpc>
              <a:spcBef>
                <a:spcPts val="100"/>
              </a:spcBef>
            </a:pPr>
            <a:endParaRPr lang="en-GB" sz="1000" dirty="0">
              <a:latin typeface="Trebuchet MS"/>
              <a:cs typeface="Trebuchet MS"/>
            </a:endParaRPr>
          </a:p>
          <a:p>
            <a:pPr marL="12700">
              <a:lnSpc>
                <a:spcPct val="100000"/>
              </a:lnSpc>
              <a:spcBef>
                <a:spcPts val="100"/>
              </a:spcBef>
            </a:pPr>
            <a:endParaRPr lang="en-GB" sz="1000" dirty="0">
              <a:latin typeface="Trebuchet MS"/>
              <a:cs typeface="Trebuchet MS"/>
            </a:endParaRPr>
          </a:p>
          <a:p>
            <a:pPr marL="12700">
              <a:lnSpc>
                <a:spcPct val="100000"/>
              </a:lnSpc>
              <a:spcBef>
                <a:spcPts val="100"/>
              </a:spcBef>
            </a:pPr>
            <a:endParaRPr lang="en-GB" sz="1000" dirty="0">
              <a:latin typeface="Trebuchet MS"/>
              <a:cs typeface="Trebuchet MS"/>
            </a:endParaRPr>
          </a:p>
          <a:p>
            <a:pPr marL="12700">
              <a:lnSpc>
                <a:spcPct val="100000"/>
              </a:lnSpc>
              <a:spcBef>
                <a:spcPts val="100"/>
              </a:spcBef>
            </a:pPr>
            <a:endParaRPr sz="1000" dirty="0">
              <a:latin typeface="Trebuchet MS"/>
              <a:cs typeface="Trebuchet MS"/>
            </a:endParaRPr>
          </a:p>
        </p:txBody>
      </p:sp>
      <p:pic>
        <p:nvPicPr>
          <p:cNvPr id="4" name="Picture 3">
            <a:extLst>
              <a:ext uri="{FF2B5EF4-FFF2-40B4-BE49-F238E27FC236}">
                <a16:creationId xmlns:a16="http://schemas.microsoft.com/office/drawing/2014/main" id="{7AD5F00F-D267-4A50-A38C-948AC5D9BF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7944" y="8775699"/>
            <a:ext cx="2790705" cy="17328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316102"/>
            <a:ext cx="7289799" cy="10375900"/>
          </a:xfrm>
          <a:prstGeom prst="rect">
            <a:avLst/>
          </a:prstGeom>
        </p:spPr>
      </p:pic>
      <p:sp>
        <p:nvSpPr>
          <p:cNvPr id="10" name="object 10"/>
          <p:cNvSpPr txBox="1"/>
          <p:nvPr/>
        </p:nvSpPr>
        <p:spPr>
          <a:xfrm>
            <a:off x="3887491" y="3186303"/>
            <a:ext cx="3312160" cy="5572679"/>
          </a:xfrm>
          <a:prstGeom prst="rect">
            <a:avLst/>
          </a:prstGeom>
        </p:spPr>
        <p:txBody>
          <a:bodyPr vert="horz" wrap="square" lIns="0" tIns="83185" rIns="0" bIns="0" rtlCol="0">
            <a:spAutoFit/>
          </a:bodyPr>
          <a:lstStyle/>
          <a:p>
            <a:pPr marL="12700">
              <a:lnSpc>
                <a:spcPct val="100000"/>
              </a:lnSpc>
              <a:spcBef>
                <a:spcPts val="655"/>
              </a:spcBef>
            </a:pPr>
            <a:r>
              <a:rPr sz="1800" spc="-95" dirty="0">
                <a:solidFill>
                  <a:srgbClr val="CA262D"/>
                </a:solidFill>
                <a:latin typeface="Verdana"/>
                <a:cs typeface="Verdana"/>
              </a:rPr>
              <a:t>E</a:t>
            </a:r>
            <a:r>
              <a:rPr sz="1800" spc="-20" dirty="0">
                <a:solidFill>
                  <a:srgbClr val="CA262D"/>
                </a:solidFill>
                <a:latin typeface="Verdana"/>
                <a:cs typeface="Verdana"/>
              </a:rPr>
              <a:t>x</a:t>
            </a:r>
            <a:r>
              <a:rPr sz="1800" spc="50" dirty="0">
                <a:solidFill>
                  <a:srgbClr val="CA262D"/>
                </a:solidFill>
                <a:latin typeface="Verdana"/>
                <a:cs typeface="Verdana"/>
              </a:rPr>
              <a:t>t</a:t>
            </a:r>
            <a:r>
              <a:rPr sz="1800" spc="-114" dirty="0">
                <a:solidFill>
                  <a:srgbClr val="CA262D"/>
                </a:solidFill>
                <a:latin typeface="Verdana"/>
                <a:cs typeface="Verdana"/>
              </a:rPr>
              <a:t>r</a:t>
            </a:r>
            <a:r>
              <a:rPr sz="1800" spc="90" dirty="0">
                <a:solidFill>
                  <a:srgbClr val="CA262D"/>
                </a:solidFill>
                <a:latin typeface="Verdana"/>
                <a:cs typeface="Verdana"/>
              </a:rPr>
              <a:t>a</a:t>
            </a:r>
            <a:r>
              <a:rPr sz="1800" spc="-190" dirty="0">
                <a:solidFill>
                  <a:srgbClr val="CA262D"/>
                </a:solidFill>
                <a:latin typeface="Verdana"/>
                <a:cs typeface="Verdana"/>
              </a:rPr>
              <a:t> </a:t>
            </a:r>
            <a:r>
              <a:rPr sz="1800" dirty="0">
                <a:solidFill>
                  <a:srgbClr val="CA262D"/>
                </a:solidFill>
                <a:latin typeface="Verdana"/>
                <a:cs typeface="Verdana"/>
              </a:rPr>
              <a:t>c</a:t>
            </a:r>
            <a:r>
              <a:rPr sz="1800" spc="-75" dirty="0">
                <a:solidFill>
                  <a:srgbClr val="CA262D"/>
                </a:solidFill>
                <a:latin typeface="Verdana"/>
                <a:cs typeface="Verdana"/>
              </a:rPr>
              <a:t>u</a:t>
            </a:r>
            <a:r>
              <a:rPr sz="1800" spc="-105" dirty="0">
                <a:solidFill>
                  <a:srgbClr val="CA262D"/>
                </a:solidFill>
                <a:latin typeface="Verdana"/>
                <a:cs typeface="Verdana"/>
              </a:rPr>
              <a:t>rr</a:t>
            </a:r>
            <a:r>
              <a:rPr sz="1800" spc="-40" dirty="0">
                <a:solidFill>
                  <a:srgbClr val="CA262D"/>
                </a:solidFill>
                <a:latin typeface="Verdana"/>
                <a:cs typeface="Verdana"/>
              </a:rPr>
              <a:t>i</a:t>
            </a:r>
            <a:r>
              <a:rPr sz="1800" dirty="0">
                <a:solidFill>
                  <a:srgbClr val="CA262D"/>
                </a:solidFill>
                <a:latin typeface="Verdana"/>
                <a:cs typeface="Verdana"/>
              </a:rPr>
              <a:t>c</a:t>
            </a:r>
            <a:r>
              <a:rPr sz="1800" spc="-75" dirty="0">
                <a:solidFill>
                  <a:srgbClr val="CA262D"/>
                </a:solidFill>
                <a:latin typeface="Verdana"/>
                <a:cs typeface="Verdana"/>
              </a:rPr>
              <a:t>u</a:t>
            </a:r>
            <a:r>
              <a:rPr sz="1800" spc="-40" dirty="0">
                <a:solidFill>
                  <a:srgbClr val="CA262D"/>
                </a:solidFill>
                <a:latin typeface="Verdana"/>
                <a:cs typeface="Verdana"/>
              </a:rPr>
              <a:t>l</a:t>
            </a:r>
            <a:r>
              <a:rPr sz="1800" spc="60" dirty="0">
                <a:solidFill>
                  <a:srgbClr val="CA262D"/>
                </a:solidFill>
                <a:latin typeface="Verdana"/>
                <a:cs typeface="Verdana"/>
              </a:rPr>
              <a:t>a</a:t>
            </a:r>
            <a:r>
              <a:rPr sz="1800" spc="-75" dirty="0">
                <a:solidFill>
                  <a:srgbClr val="CA262D"/>
                </a:solidFill>
                <a:latin typeface="Verdana"/>
                <a:cs typeface="Verdana"/>
              </a:rPr>
              <a:t>r</a:t>
            </a:r>
            <a:r>
              <a:rPr sz="1800" spc="-235" dirty="0">
                <a:solidFill>
                  <a:srgbClr val="CA262D"/>
                </a:solidFill>
                <a:latin typeface="Verdana"/>
                <a:cs typeface="Verdana"/>
              </a:rPr>
              <a:t> </a:t>
            </a:r>
            <a:r>
              <a:rPr sz="1800" spc="60" dirty="0">
                <a:solidFill>
                  <a:srgbClr val="CA262D"/>
                </a:solidFill>
                <a:latin typeface="Verdana"/>
                <a:cs typeface="Verdana"/>
              </a:rPr>
              <a:t>a</a:t>
            </a:r>
            <a:r>
              <a:rPr sz="1800" dirty="0">
                <a:solidFill>
                  <a:srgbClr val="CA262D"/>
                </a:solidFill>
                <a:latin typeface="Verdana"/>
                <a:cs typeface="Verdana"/>
              </a:rPr>
              <a:t>c</a:t>
            </a:r>
            <a:r>
              <a:rPr sz="1800" spc="50" dirty="0">
                <a:solidFill>
                  <a:srgbClr val="CA262D"/>
                </a:solidFill>
                <a:latin typeface="Verdana"/>
                <a:cs typeface="Verdana"/>
              </a:rPr>
              <a:t>t</a:t>
            </a:r>
            <a:r>
              <a:rPr sz="1800" spc="-40" dirty="0">
                <a:solidFill>
                  <a:srgbClr val="CA262D"/>
                </a:solidFill>
                <a:latin typeface="Verdana"/>
                <a:cs typeface="Verdana"/>
              </a:rPr>
              <a:t>i</a:t>
            </a:r>
            <a:r>
              <a:rPr sz="1800" spc="-65" dirty="0">
                <a:solidFill>
                  <a:srgbClr val="CA262D"/>
                </a:solidFill>
                <a:latin typeface="Verdana"/>
                <a:cs typeface="Verdana"/>
              </a:rPr>
              <a:t>v</a:t>
            </a:r>
            <a:r>
              <a:rPr sz="1800" spc="-40" dirty="0">
                <a:solidFill>
                  <a:srgbClr val="CA262D"/>
                </a:solidFill>
                <a:latin typeface="Verdana"/>
                <a:cs typeface="Verdana"/>
              </a:rPr>
              <a:t>i</a:t>
            </a:r>
            <a:r>
              <a:rPr sz="1800" spc="50" dirty="0">
                <a:solidFill>
                  <a:srgbClr val="CA262D"/>
                </a:solidFill>
                <a:latin typeface="Verdana"/>
                <a:cs typeface="Verdana"/>
              </a:rPr>
              <a:t>t</a:t>
            </a:r>
            <a:r>
              <a:rPr sz="1800" spc="-40" dirty="0">
                <a:solidFill>
                  <a:srgbClr val="CA262D"/>
                </a:solidFill>
                <a:latin typeface="Verdana"/>
                <a:cs typeface="Verdana"/>
              </a:rPr>
              <a:t>i</a:t>
            </a:r>
            <a:r>
              <a:rPr sz="1800" spc="-20" dirty="0">
                <a:solidFill>
                  <a:srgbClr val="CA262D"/>
                </a:solidFill>
                <a:latin typeface="Verdana"/>
                <a:cs typeface="Verdana"/>
              </a:rPr>
              <a:t>e</a:t>
            </a:r>
            <a:r>
              <a:rPr sz="1800" spc="-114" dirty="0">
                <a:solidFill>
                  <a:srgbClr val="CA262D"/>
                </a:solidFill>
                <a:latin typeface="Verdana"/>
                <a:cs typeface="Verdana"/>
              </a:rPr>
              <a:t>s</a:t>
            </a:r>
            <a:endParaRPr sz="1800" dirty="0">
              <a:latin typeface="Verdana"/>
              <a:cs typeface="Verdana"/>
            </a:endParaRPr>
          </a:p>
          <a:p>
            <a:pPr marL="12700">
              <a:lnSpc>
                <a:spcPct val="100000"/>
              </a:lnSpc>
              <a:spcBef>
                <a:spcPts val="430"/>
              </a:spcBef>
            </a:pPr>
            <a:r>
              <a:rPr sz="1400" i="1" spc="15" dirty="0">
                <a:solidFill>
                  <a:srgbClr val="002C73"/>
                </a:solidFill>
                <a:latin typeface="Trebuchet MS"/>
                <a:cs typeface="Trebuchet MS"/>
              </a:rPr>
              <a:t>After</a:t>
            </a:r>
            <a:r>
              <a:rPr sz="1400" i="1" spc="-55" dirty="0">
                <a:solidFill>
                  <a:srgbClr val="002C73"/>
                </a:solidFill>
                <a:latin typeface="Trebuchet MS"/>
                <a:cs typeface="Trebuchet MS"/>
              </a:rPr>
              <a:t> </a:t>
            </a:r>
            <a:r>
              <a:rPr sz="1400" i="1" spc="30" dirty="0">
                <a:solidFill>
                  <a:srgbClr val="002C73"/>
                </a:solidFill>
                <a:latin typeface="Trebuchet MS"/>
                <a:cs typeface="Trebuchet MS"/>
              </a:rPr>
              <a:t>school</a:t>
            </a:r>
            <a:r>
              <a:rPr sz="1400" i="1" spc="-55" dirty="0">
                <a:solidFill>
                  <a:srgbClr val="002C73"/>
                </a:solidFill>
                <a:latin typeface="Trebuchet MS"/>
                <a:cs typeface="Trebuchet MS"/>
              </a:rPr>
              <a:t> </a:t>
            </a:r>
            <a:r>
              <a:rPr sz="1400" i="1" spc="-20" dirty="0">
                <a:solidFill>
                  <a:srgbClr val="002C73"/>
                </a:solidFill>
                <a:latin typeface="Trebuchet MS"/>
                <a:cs typeface="Trebuchet MS"/>
              </a:rPr>
              <a:t>activities</a:t>
            </a:r>
            <a:endParaRPr sz="1400" dirty="0">
              <a:latin typeface="Trebuchet MS"/>
              <a:cs typeface="Trebuchet MS"/>
            </a:endParaRPr>
          </a:p>
          <a:p>
            <a:pPr marL="12700" marR="33020">
              <a:lnSpc>
                <a:spcPct val="100000"/>
              </a:lnSpc>
              <a:spcBef>
                <a:spcPts val="385"/>
              </a:spcBef>
            </a:pPr>
            <a:r>
              <a:rPr sz="1000" spc="60" dirty="0">
                <a:solidFill>
                  <a:srgbClr val="272526"/>
                </a:solidFill>
                <a:latin typeface="Trebuchet MS"/>
                <a:cs typeface="Trebuchet MS"/>
              </a:rPr>
              <a:t>We </a:t>
            </a:r>
            <a:r>
              <a:rPr sz="1000" spc="20" dirty="0">
                <a:solidFill>
                  <a:srgbClr val="272526"/>
                </a:solidFill>
                <a:latin typeface="Trebuchet MS"/>
                <a:cs typeface="Trebuchet MS"/>
              </a:rPr>
              <a:t>offer </a:t>
            </a:r>
            <a:r>
              <a:rPr sz="1000" spc="30" dirty="0">
                <a:solidFill>
                  <a:srgbClr val="272526"/>
                </a:solidFill>
                <a:latin typeface="Trebuchet MS"/>
                <a:cs typeface="Trebuchet MS"/>
              </a:rPr>
              <a:t>a </a:t>
            </a:r>
            <a:r>
              <a:rPr sz="1000" spc="35" dirty="0">
                <a:solidFill>
                  <a:srgbClr val="272526"/>
                </a:solidFill>
                <a:latin typeface="Trebuchet MS"/>
                <a:cs typeface="Trebuchet MS"/>
              </a:rPr>
              <a:t>wide </a:t>
            </a:r>
            <a:r>
              <a:rPr sz="1000" spc="40" dirty="0">
                <a:solidFill>
                  <a:srgbClr val="272526"/>
                </a:solidFill>
                <a:latin typeface="Trebuchet MS"/>
                <a:cs typeface="Trebuchet MS"/>
              </a:rPr>
              <a:t>range </a:t>
            </a:r>
            <a:r>
              <a:rPr sz="1000" spc="45" dirty="0">
                <a:solidFill>
                  <a:srgbClr val="272526"/>
                </a:solidFill>
                <a:latin typeface="Trebuchet MS"/>
                <a:cs typeface="Trebuchet MS"/>
              </a:rPr>
              <a:t>of </a:t>
            </a:r>
            <a:r>
              <a:rPr sz="1000" spc="5" dirty="0">
                <a:solidFill>
                  <a:srgbClr val="272526"/>
                </a:solidFill>
                <a:latin typeface="Trebuchet MS"/>
                <a:cs typeface="Trebuchet MS"/>
              </a:rPr>
              <a:t>clubs </a:t>
            </a:r>
            <a:r>
              <a:rPr sz="1000" spc="45" dirty="0">
                <a:solidFill>
                  <a:srgbClr val="272526"/>
                </a:solidFill>
                <a:latin typeface="Trebuchet MS"/>
                <a:cs typeface="Trebuchet MS"/>
              </a:rPr>
              <a:t>and </a:t>
            </a:r>
            <a:r>
              <a:rPr sz="1000" spc="-10" dirty="0">
                <a:solidFill>
                  <a:srgbClr val="272526"/>
                </a:solidFill>
                <a:latin typeface="Trebuchet MS"/>
                <a:cs typeface="Trebuchet MS"/>
              </a:rPr>
              <a:t>activities </a:t>
            </a:r>
            <a:r>
              <a:rPr sz="1000" spc="10" dirty="0">
                <a:solidFill>
                  <a:srgbClr val="272526"/>
                </a:solidFill>
                <a:latin typeface="Trebuchet MS"/>
                <a:cs typeface="Trebuchet MS"/>
              </a:rPr>
              <a:t>after </a:t>
            </a:r>
            <a:r>
              <a:rPr sz="1000" spc="15" dirty="0">
                <a:solidFill>
                  <a:srgbClr val="272526"/>
                </a:solidFill>
                <a:latin typeface="Trebuchet MS"/>
                <a:cs typeface="Trebuchet MS"/>
              </a:rPr>
              <a:t> </a:t>
            </a:r>
            <a:r>
              <a:rPr sz="1000" spc="5" dirty="0">
                <a:solidFill>
                  <a:srgbClr val="272526"/>
                </a:solidFill>
                <a:latin typeface="Trebuchet MS"/>
                <a:cs typeface="Trebuchet MS"/>
              </a:rPr>
              <a:t>school.</a:t>
            </a:r>
            <a:r>
              <a:rPr sz="1000" spc="-30" dirty="0">
                <a:solidFill>
                  <a:srgbClr val="272526"/>
                </a:solidFill>
                <a:latin typeface="Trebuchet MS"/>
                <a:cs typeface="Trebuchet MS"/>
              </a:rPr>
              <a:t> </a:t>
            </a:r>
            <a:r>
              <a:rPr sz="1000" spc="80" dirty="0">
                <a:solidFill>
                  <a:srgbClr val="272526"/>
                </a:solidFill>
                <a:latin typeface="Trebuchet MS"/>
                <a:cs typeface="Trebuchet MS"/>
              </a:rPr>
              <a:t>Many</a:t>
            </a:r>
            <a:r>
              <a:rPr sz="1000" spc="-25" dirty="0">
                <a:solidFill>
                  <a:srgbClr val="272526"/>
                </a:solidFill>
                <a:latin typeface="Trebuchet MS"/>
                <a:cs typeface="Trebuchet MS"/>
              </a:rPr>
              <a:t> </a:t>
            </a:r>
            <a:r>
              <a:rPr sz="1000" spc="45" dirty="0">
                <a:solidFill>
                  <a:srgbClr val="272526"/>
                </a:solidFill>
                <a:latin typeface="Trebuchet MS"/>
                <a:cs typeface="Trebuchet MS"/>
              </a:rPr>
              <a:t>of</a:t>
            </a:r>
            <a:r>
              <a:rPr sz="1000" spc="-25" dirty="0">
                <a:solidFill>
                  <a:srgbClr val="272526"/>
                </a:solidFill>
                <a:latin typeface="Trebuchet MS"/>
                <a:cs typeface="Trebuchet MS"/>
              </a:rPr>
              <a:t> </a:t>
            </a:r>
            <a:r>
              <a:rPr sz="1000" spc="10" dirty="0">
                <a:solidFill>
                  <a:srgbClr val="272526"/>
                </a:solidFill>
                <a:latin typeface="Trebuchet MS"/>
                <a:cs typeface="Trebuchet MS"/>
              </a:rPr>
              <a:t>these</a:t>
            </a:r>
            <a:r>
              <a:rPr sz="1000" spc="-25" dirty="0">
                <a:solidFill>
                  <a:srgbClr val="272526"/>
                </a:solidFill>
                <a:latin typeface="Trebuchet MS"/>
                <a:cs typeface="Trebuchet MS"/>
              </a:rPr>
              <a:t> </a:t>
            </a:r>
            <a:r>
              <a:rPr sz="1000" spc="10" dirty="0">
                <a:solidFill>
                  <a:srgbClr val="272526"/>
                </a:solidFill>
                <a:latin typeface="Trebuchet MS"/>
                <a:cs typeface="Trebuchet MS"/>
              </a:rPr>
              <a:t>are</a:t>
            </a:r>
            <a:r>
              <a:rPr sz="1000" spc="-25" dirty="0">
                <a:solidFill>
                  <a:srgbClr val="272526"/>
                </a:solidFill>
                <a:latin typeface="Trebuchet MS"/>
                <a:cs typeface="Trebuchet MS"/>
              </a:rPr>
              <a:t> </a:t>
            </a:r>
            <a:r>
              <a:rPr sz="1000" spc="40" dirty="0">
                <a:solidFill>
                  <a:srgbClr val="272526"/>
                </a:solidFill>
                <a:latin typeface="Trebuchet MS"/>
                <a:cs typeface="Trebuchet MS"/>
              </a:rPr>
              <a:t>run</a:t>
            </a:r>
            <a:r>
              <a:rPr sz="1000" spc="-25" dirty="0">
                <a:solidFill>
                  <a:srgbClr val="272526"/>
                </a:solidFill>
                <a:latin typeface="Trebuchet MS"/>
                <a:cs typeface="Trebuchet MS"/>
              </a:rPr>
              <a:t> </a:t>
            </a:r>
            <a:r>
              <a:rPr sz="1000" spc="30" dirty="0">
                <a:solidFill>
                  <a:srgbClr val="272526"/>
                </a:solidFill>
                <a:latin typeface="Trebuchet MS"/>
                <a:cs typeface="Trebuchet MS"/>
              </a:rPr>
              <a:t>by</a:t>
            </a:r>
            <a:r>
              <a:rPr sz="1000" spc="-25" dirty="0">
                <a:solidFill>
                  <a:srgbClr val="272526"/>
                </a:solidFill>
                <a:latin typeface="Trebuchet MS"/>
                <a:cs typeface="Trebuchet MS"/>
              </a:rPr>
              <a:t> </a:t>
            </a:r>
            <a:r>
              <a:rPr sz="1000" spc="45" dirty="0">
                <a:solidFill>
                  <a:srgbClr val="272526"/>
                </a:solidFill>
                <a:latin typeface="Trebuchet MS"/>
                <a:cs typeface="Trebuchet MS"/>
              </a:rPr>
              <a:t>our</a:t>
            </a:r>
            <a:r>
              <a:rPr sz="1000" spc="-25" dirty="0">
                <a:solidFill>
                  <a:srgbClr val="272526"/>
                </a:solidFill>
                <a:latin typeface="Trebuchet MS"/>
                <a:cs typeface="Trebuchet MS"/>
              </a:rPr>
              <a:t> </a:t>
            </a:r>
            <a:r>
              <a:rPr sz="1000" spc="75" dirty="0">
                <a:solidFill>
                  <a:srgbClr val="272526"/>
                </a:solidFill>
                <a:latin typeface="Trebuchet MS"/>
                <a:cs typeface="Trebuchet MS"/>
              </a:rPr>
              <a:t>own</a:t>
            </a:r>
            <a:r>
              <a:rPr sz="1000" spc="-25" dirty="0">
                <a:solidFill>
                  <a:srgbClr val="272526"/>
                </a:solidFill>
                <a:latin typeface="Trebuchet MS"/>
                <a:cs typeface="Trebuchet MS"/>
              </a:rPr>
              <a:t> </a:t>
            </a:r>
            <a:r>
              <a:rPr sz="1000" spc="5" dirty="0">
                <a:solidFill>
                  <a:srgbClr val="272526"/>
                </a:solidFill>
                <a:latin typeface="Trebuchet MS"/>
                <a:cs typeface="Trebuchet MS"/>
              </a:rPr>
              <a:t>staff</a:t>
            </a:r>
            <a:r>
              <a:rPr sz="1000" spc="-30"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10" dirty="0">
                <a:solidFill>
                  <a:srgbClr val="272526"/>
                </a:solidFill>
                <a:latin typeface="Trebuchet MS"/>
                <a:cs typeface="Trebuchet MS"/>
              </a:rPr>
              <a:t>are </a:t>
            </a:r>
            <a:r>
              <a:rPr sz="1000" spc="-285" dirty="0">
                <a:solidFill>
                  <a:srgbClr val="272526"/>
                </a:solidFill>
                <a:latin typeface="Trebuchet MS"/>
                <a:cs typeface="Trebuchet MS"/>
              </a:rPr>
              <a:t> </a:t>
            </a:r>
            <a:r>
              <a:rPr sz="1000" spc="30" dirty="0">
                <a:solidFill>
                  <a:srgbClr val="272526"/>
                </a:solidFill>
                <a:latin typeface="Trebuchet MS"/>
                <a:cs typeface="Trebuchet MS"/>
              </a:rPr>
              <a:t>provided</a:t>
            </a:r>
            <a:r>
              <a:rPr sz="1000" spc="-30" dirty="0">
                <a:solidFill>
                  <a:srgbClr val="272526"/>
                </a:solidFill>
                <a:latin typeface="Trebuchet MS"/>
                <a:cs typeface="Trebuchet MS"/>
              </a:rPr>
              <a:t> </a:t>
            </a:r>
            <a:r>
              <a:rPr sz="1000" spc="10" dirty="0">
                <a:solidFill>
                  <a:srgbClr val="272526"/>
                </a:solidFill>
                <a:latin typeface="Trebuchet MS"/>
                <a:cs typeface="Trebuchet MS"/>
              </a:rPr>
              <a:t>at</a:t>
            </a:r>
            <a:r>
              <a:rPr sz="1000" spc="-30"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5" dirty="0">
                <a:solidFill>
                  <a:srgbClr val="272526"/>
                </a:solidFill>
                <a:latin typeface="Trebuchet MS"/>
                <a:cs typeface="Trebuchet MS"/>
              </a:rPr>
              <a:t>very</a:t>
            </a:r>
            <a:r>
              <a:rPr sz="1000" spc="-30" dirty="0">
                <a:solidFill>
                  <a:srgbClr val="272526"/>
                </a:solidFill>
                <a:latin typeface="Trebuchet MS"/>
                <a:cs typeface="Trebuchet MS"/>
              </a:rPr>
              <a:t> </a:t>
            </a:r>
            <a:r>
              <a:rPr sz="1000" spc="45" dirty="0">
                <a:solidFill>
                  <a:srgbClr val="272526"/>
                </a:solidFill>
                <a:latin typeface="Trebuchet MS"/>
                <a:cs typeface="Trebuchet MS"/>
              </a:rPr>
              <a:t>low</a:t>
            </a:r>
            <a:r>
              <a:rPr sz="1000" spc="-25" dirty="0">
                <a:solidFill>
                  <a:srgbClr val="272526"/>
                </a:solidFill>
                <a:latin typeface="Trebuchet MS"/>
                <a:cs typeface="Trebuchet MS"/>
              </a:rPr>
              <a:t> </a:t>
            </a:r>
            <a:r>
              <a:rPr sz="1000" spc="10" dirty="0">
                <a:solidFill>
                  <a:srgbClr val="272526"/>
                </a:solidFill>
                <a:latin typeface="Trebuchet MS"/>
                <a:cs typeface="Trebuchet MS"/>
              </a:rPr>
              <a:t>charge.</a:t>
            </a:r>
            <a:r>
              <a:rPr sz="1000" spc="-30" dirty="0">
                <a:solidFill>
                  <a:srgbClr val="272526"/>
                </a:solidFill>
                <a:latin typeface="Trebuchet MS"/>
                <a:cs typeface="Trebuchet MS"/>
              </a:rPr>
              <a:t> </a:t>
            </a:r>
            <a:r>
              <a:rPr sz="1000" spc="130" dirty="0">
                <a:solidFill>
                  <a:srgbClr val="272526"/>
                </a:solidFill>
                <a:latin typeface="Trebuchet MS"/>
                <a:cs typeface="Trebuchet MS"/>
              </a:rPr>
              <a:t>A</a:t>
            </a:r>
            <a:r>
              <a:rPr sz="1000" spc="-25" dirty="0">
                <a:solidFill>
                  <a:srgbClr val="272526"/>
                </a:solidFill>
                <a:latin typeface="Trebuchet MS"/>
                <a:cs typeface="Trebuchet MS"/>
              </a:rPr>
              <a:t> </a:t>
            </a:r>
            <a:r>
              <a:rPr sz="1000" spc="-5" dirty="0">
                <a:solidFill>
                  <a:srgbClr val="272526"/>
                </a:solidFill>
                <a:latin typeface="Trebuchet MS"/>
                <a:cs typeface="Trebuchet MS"/>
              </a:rPr>
              <a:t>letter</a:t>
            </a:r>
            <a:r>
              <a:rPr sz="1000" spc="-30" dirty="0">
                <a:solidFill>
                  <a:srgbClr val="272526"/>
                </a:solidFill>
                <a:latin typeface="Trebuchet MS"/>
                <a:cs typeface="Trebuchet MS"/>
              </a:rPr>
              <a:t> </a:t>
            </a:r>
            <a:r>
              <a:rPr sz="1000" spc="25" dirty="0">
                <a:solidFill>
                  <a:srgbClr val="272526"/>
                </a:solidFill>
                <a:latin typeface="Trebuchet MS"/>
                <a:cs typeface="Trebuchet MS"/>
              </a:rPr>
              <a:t>detailing</a:t>
            </a:r>
            <a:r>
              <a:rPr sz="1000" spc="-25" dirty="0">
                <a:solidFill>
                  <a:srgbClr val="272526"/>
                </a:solidFill>
                <a:latin typeface="Trebuchet MS"/>
                <a:cs typeface="Trebuchet MS"/>
              </a:rPr>
              <a:t> </a:t>
            </a:r>
            <a:r>
              <a:rPr sz="1000" spc="30" dirty="0">
                <a:solidFill>
                  <a:srgbClr val="272526"/>
                </a:solidFill>
                <a:latin typeface="Trebuchet MS"/>
                <a:cs typeface="Trebuchet MS"/>
              </a:rPr>
              <a:t>which </a:t>
            </a:r>
            <a:r>
              <a:rPr sz="1000" spc="-285" dirty="0">
                <a:solidFill>
                  <a:srgbClr val="272526"/>
                </a:solidFill>
                <a:latin typeface="Trebuchet MS"/>
                <a:cs typeface="Trebuchet MS"/>
              </a:rPr>
              <a:t> </a:t>
            </a:r>
            <a:r>
              <a:rPr sz="1000" spc="5" dirty="0">
                <a:solidFill>
                  <a:srgbClr val="272526"/>
                </a:solidFill>
                <a:latin typeface="Trebuchet MS"/>
                <a:cs typeface="Trebuchet MS"/>
              </a:rPr>
              <a:t>clubs</a:t>
            </a:r>
            <a:r>
              <a:rPr sz="1000" spc="-25" dirty="0">
                <a:solidFill>
                  <a:srgbClr val="272526"/>
                </a:solidFill>
                <a:latin typeface="Trebuchet MS"/>
                <a:cs typeface="Trebuchet MS"/>
              </a:rPr>
              <a:t> </a:t>
            </a:r>
            <a:r>
              <a:rPr sz="1000" spc="10" dirty="0">
                <a:solidFill>
                  <a:srgbClr val="272526"/>
                </a:solidFill>
                <a:latin typeface="Trebuchet MS"/>
                <a:cs typeface="Trebuchet MS"/>
              </a:rPr>
              <a:t>are</a:t>
            </a:r>
            <a:r>
              <a:rPr sz="1000" spc="-25" dirty="0">
                <a:solidFill>
                  <a:srgbClr val="272526"/>
                </a:solidFill>
                <a:latin typeface="Trebuchet MS"/>
                <a:cs typeface="Trebuchet MS"/>
              </a:rPr>
              <a:t> </a:t>
            </a:r>
            <a:r>
              <a:rPr sz="1000" spc="10" dirty="0">
                <a:solidFill>
                  <a:srgbClr val="272526"/>
                </a:solidFill>
                <a:latin typeface="Trebuchet MS"/>
                <a:cs typeface="Trebuchet MS"/>
              </a:rPr>
              <a:t>available</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sz="1000" spc="10" dirty="0">
                <a:solidFill>
                  <a:srgbClr val="272526"/>
                </a:solidFill>
                <a:latin typeface="Trebuchet MS"/>
                <a:cs typeface="Trebuchet MS"/>
              </a:rPr>
              <a:t>sent</a:t>
            </a:r>
            <a:r>
              <a:rPr sz="1000" spc="-25" dirty="0">
                <a:solidFill>
                  <a:srgbClr val="272526"/>
                </a:solidFill>
                <a:latin typeface="Trebuchet MS"/>
                <a:cs typeface="Trebuchet MS"/>
              </a:rPr>
              <a:t> </a:t>
            </a:r>
            <a:r>
              <a:rPr sz="1000" spc="40" dirty="0">
                <a:solidFill>
                  <a:srgbClr val="272526"/>
                </a:solidFill>
                <a:latin typeface="Trebuchet MS"/>
                <a:cs typeface="Trebuchet MS"/>
              </a:rPr>
              <a:t>out</a:t>
            </a:r>
            <a:r>
              <a:rPr sz="1000" spc="-25" dirty="0">
                <a:solidFill>
                  <a:srgbClr val="272526"/>
                </a:solidFill>
                <a:latin typeface="Trebuchet MS"/>
                <a:cs typeface="Trebuchet MS"/>
              </a:rPr>
              <a:t> </a:t>
            </a:r>
            <a:r>
              <a:rPr sz="1000" spc="10" dirty="0">
                <a:solidFill>
                  <a:srgbClr val="272526"/>
                </a:solidFill>
                <a:latin typeface="Trebuchet MS"/>
                <a:cs typeface="Trebuchet MS"/>
              </a:rPr>
              <a:t>each</a:t>
            </a:r>
            <a:r>
              <a:rPr sz="1000" spc="-20" dirty="0">
                <a:solidFill>
                  <a:srgbClr val="272526"/>
                </a:solidFill>
                <a:latin typeface="Trebuchet MS"/>
                <a:cs typeface="Trebuchet MS"/>
              </a:rPr>
              <a:t> </a:t>
            </a:r>
            <a:r>
              <a:rPr sz="1000" spc="-10" dirty="0">
                <a:solidFill>
                  <a:srgbClr val="272526"/>
                </a:solidFill>
                <a:latin typeface="Trebuchet MS"/>
                <a:cs typeface="Trebuchet MS"/>
              </a:rPr>
              <a:t>term.</a:t>
            </a:r>
            <a:endParaRPr sz="1000" dirty="0">
              <a:latin typeface="Trebuchet MS"/>
              <a:cs typeface="Trebuchet MS"/>
            </a:endParaRPr>
          </a:p>
          <a:p>
            <a:pPr marL="12700" marR="33020">
              <a:lnSpc>
                <a:spcPct val="100000"/>
              </a:lnSpc>
              <a:spcBef>
                <a:spcPts val="565"/>
              </a:spcBef>
            </a:pPr>
            <a:r>
              <a:rPr sz="1000" spc="15" dirty="0">
                <a:solidFill>
                  <a:srgbClr val="272526"/>
                </a:solidFill>
                <a:latin typeface="Trebuchet MS"/>
                <a:cs typeface="Trebuchet MS"/>
              </a:rPr>
              <a:t>Examples</a:t>
            </a:r>
            <a:r>
              <a:rPr sz="1000" spc="-25" dirty="0">
                <a:solidFill>
                  <a:srgbClr val="272526"/>
                </a:solidFill>
                <a:latin typeface="Trebuchet MS"/>
                <a:cs typeface="Trebuchet MS"/>
              </a:rPr>
              <a:t> </a:t>
            </a:r>
            <a:r>
              <a:rPr sz="1000" spc="45" dirty="0">
                <a:solidFill>
                  <a:srgbClr val="272526"/>
                </a:solidFill>
                <a:latin typeface="Trebuchet MS"/>
                <a:cs typeface="Trebuchet MS"/>
              </a:rPr>
              <a:t>of</a:t>
            </a:r>
            <a:r>
              <a:rPr sz="1000" spc="-20" dirty="0">
                <a:solidFill>
                  <a:srgbClr val="272526"/>
                </a:solidFill>
                <a:latin typeface="Trebuchet MS"/>
                <a:cs typeface="Trebuchet MS"/>
              </a:rPr>
              <a:t> </a:t>
            </a:r>
            <a:r>
              <a:rPr sz="1000" spc="5" dirty="0">
                <a:solidFill>
                  <a:srgbClr val="272526"/>
                </a:solidFill>
                <a:latin typeface="Trebuchet MS"/>
                <a:cs typeface="Trebuchet MS"/>
              </a:rPr>
              <a:t>clubs</a:t>
            </a:r>
            <a:r>
              <a:rPr sz="1000" spc="-20" dirty="0">
                <a:solidFill>
                  <a:srgbClr val="272526"/>
                </a:solidFill>
                <a:latin typeface="Trebuchet MS"/>
                <a:cs typeface="Trebuchet MS"/>
              </a:rPr>
              <a:t> </a:t>
            </a:r>
            <a:r>
              <a:rPr sz="1000" spc="10" dirty="0">
                <a:solidFill>
                  <a:srgbClr val="272526"/>
                </a:solidFill>
                <a:latin typeface="Trebuchet MS"/>
                <a:cs typeface="Trebuchet MS"/>
              </a:rPr>
              <a:t>are</a:t>
            </a:r>
            <a:r>
              <a:rPr sz="1000" spc="-20" dirty="0">
                <a:solidFill>
                  <a:srgbClr val="272526"/>
                </a:solidFill>
                <a:latin typeface="Trebuchet MS"/>
                <a:cs typeface="Trebuchet MS"/>
              </a:rPr>
              <a:t> </a:t>
            </a:r>
            <a:r>
              <a:rPr sz="1000" spc="30" dirty="0">
                <a:solidFill>
                  <a:srgbClr val="272526"/>
                </a:solidFill>
                <a:latin typeface="Trebuchet MS"/>
                <a:cs typeface="Trebuchet MS"/>
              </a:rPr>
              <a:t>running,</a:t>
            </a:r>
            <a:r>
              <a:rPr sz="1000" spc="-20" dirty="0">
                <a:solidFill>
                  <a:srgbClr val="272526"/>
                </a:solidFill>
                <a:latin typeface="Trebuchet MS"/>
                <a:cs typeface="Trebuchet MS"/>
              </a:rPr>
              <a:t> </a:t>
            </a:r>
            <a:r>
              <a:rPr lang="en-GB" sz="1000" spc="-20" dirty="0">
                <a:solidFill>
                  <a:srgbClr val="272526"/>
                </a:solidFill>
                <a:latin typeface="Trebuchet MS"/>
                <a:cs typeface="Trebuchet MS"/>
              </a:rPr>
              <a:t>reading</a:t>
            </a:r>
            <a:r>
              <a:rPr sz="1000" dirty="0">
                <a:solidFill>
                  <a:srgbClr val="272526"/>
                </a:solidFill>
                <a:latin typeface="Trebuchet MS"/>
                <a:cs typeface="Trebuchet MS"/>
              </a:rPr>
              <a:t>,</a:t>
            </a:r>
            <a:r>
              <a:rPr sz="1000" spc="-25" dirty="0">
                <a:solidFill>
                  <a:srgbClr val="272526"/>
                </a:solidFill>
                <a:latin typeface="Trebuchet MS"/>
                <a:cs typeface="Trebuchet MS"/>
              </a:rPr>
              <a:t> </a:t>
            </a:r>
            <a:r>
              <a:rPr sz="1000" dirty="0">
                <a:solidFill>
                  <a:srgbClr val="272526"/>
                </a:solidFill>
                <a:latin typeface="Trebuchet MS"/>
                <a:cs typeface="Trebuchet MS"/>
              </a:rPr>
              <a:t>netball,</a:t>
            </a:r>
            <a:r>
              <a:rPr sz="1000" spc="-20" dirty="0">
                <a:solidFill>
                  <a:srgbClr val="272526"/>
                </a:solidFill>
                <a:latin typeface="Trebuchet MS"/>
                <a:cs typeface="Trebuchet MS"/>
              </a:rPr>
              <a:t> </a:t>
            </a:r>
            <a:r>
              <a:rPr sz="1000" dirty="0">
                <a:solidFill>
                  <a:srgbClr val="272526"/>
                </a:solidFill>
                <a:latin typeface="Trebuchet MS"/>
                <a:cs typeface="Trebuchet MS"/>
              </a:rPr>
              <a:t>tennis, </a:t>
            </a:r>
            <a:r>
              <a:rPr sz="1000" spc="-285" dirty="0">
                <a:solidFill>
                  <a:srgbClr val="272526"/>
                </a:solidFill>
                <a:latin typeface="Trebuchet MS"/>
                <a:cs typeface="Trebuchet MS"/>
              </a:rPr>
              <a:t> </a:t>
            </a:r>
            <a:r>
              <a:rPr sz="1000" spc="45" dirty="0">
                <a:solidFill>
                  <a:srgbClr val="272526"/>
                </a:solidFill>
                <a:latin typeface="Trebuchet MS"/>
                <a:cs typeface="Trebuchet MS"/>
              </a:rPr>
              <a:t>rugby</a:t>
            </a:r>
            <a:r>
              <a:rPr sz="1000" spc="30" dirty="0">
                <a:solidFill>
                  <a:srgbClr val="272526"/>
                </a:solidFill>
                <a:latin typeface="Trebuchet MS"/>
                <a:cs typeface="Trebuchet MS"/>
              </a:rPr>
              <a:t>.</a:t>
            </a:r>
            <a:endParaRPr sz="1000" dirty="0">
              <a:latin typeface="Trebuchet MS"/>
              <a:cs typeface="Trebuchet MS"/>
            </a:endParaRPr>
          </a:p>
          <a:p>
            <a:pPr marL="12700">
              <a:lnSpc>
                <a:spcPct val="100000"/>
              </a:lnSpc>
              <a:spcBef>
                <a:spcPts val="750"/>
              </a:spcBef>
            </a:pPr>
            <a:r>
              <a:rPr sz="1400" i="1" spc="5" dirty="0">
                <a:solidFill>
                  <a:srgbClr val="002C73"/>
                </a:solidFill>
                <a:latin typeface="Trebuchet MS"/>
                <a:cs typeface="Trebuchet MS"/>
              </a:rPr>
              <a:t>Residential</a:t>
            </a:r>
            <a:r>
              <a:rPr sz="1400" i="1" spc="-60" dirty="0">
                <a:solidFill>
                  <a:srgbClr val="002C73"/>
                </a:solidFill>
                <a:latin typeface="Trebuchet MS"/>
                <a:cs typeface="Trebuchet MS"/>
              </a:rPr>
              <a:t> </a:t>
            </a:r>
            <a:r>
              <a:rPr sz="1400" i="1" spc="-35" dirty="0">
                <a:solidFill>
                  <a:srgbClr val="002C73"/>
                </a:solidFill>
                <a:latin typeface="Trebuchet MS"/>
                <a:cs typeface="Trebuchet MS"/>
              </a:rPr>
              <a:t>Trips</a:t>
            </a:r>
            <a:endParaRPr sz="1400" dirty="0">
              <a:latin typeface="Trebuchet MS"/>
              <a:cs typeface="Trebuchet MS"/>
            </a:endParaRPr>
          </a:p>
          <a:p>
            <a:pPr marL="12700" marR="20320">
              <a:lnSpc>
                <a:spcPct val="100000"/>
              </a:lnSpc>
              <a:spcBef>
                <a:spcPts val="385"/>
              </a:spcBef>
            </a:pPr>
            <a:r>
              <a:rPr lang="en-GB" sz="1000" spc="10" dirty="0">
                <a:solidFill>
                  <a:srgbClr val="272526"/>
                </a:solidFill>
                <a:latin typeface="Trebuchet MS"/>
                <a:cs typeface="Trebuchet MS"/>
              </a:rPr>
              <a:t>Y4, 5 and 6 children are offered the chance to attend residential trips that build on the geography/history curriculum that they study in school.</a:t>
            </a:r>
            <a:r>
              <a:rPr sz="1000" spc="10" dirty="0">
                <a:solidFill>
                  <a:srgbClr val="272526"/>
                </a:solidFill>
                <a:latin typeface="Trebuchet MS"/>
                <a:cs typeface="Trebuchet MS"/>
              </a:rPr>
              <a:t> </a:t>
            </a:r>
            <a:endParaRPr sz="1000" dirty="0">
              <a:latin typeface="Trebuchet MS"/>
              <a:cs typeface="Trebuchet MS"/>
            </a:endParaRPr>
          </a:p>
          <a:p>
            <a:pPr marL="12700">
              <a:lnSpc>
                <a:spcPct val="100000"/>
              </a:lnSpc>
              <a:spcBef>
                <a:spcPts val="755"/>
              </a:spcBef>
            </a:pPr>
            <a:r>
              <a:rPr sz="1400" i="1" spc="-35" dirty="0">
                <a:solidFill>
                  <a:srgbClr val="002C73"/>
                </a:solidFill>
                <a:latin typeface="Trebuchet MS"/>
                <a:cs typeface="Trebuchet MS"/>
              </a:rPr>
              <a:t>T</a:t>
            </a:r>
            <a:r>
              <a:rPr sz="1400" i="1" spc="75" dirty="0">
                <a:solidFill>
                  <a:srgbClr val="002C73"/>
                </a:solidFill>
                <a:latin typeface="Trebuchet MS"/>
                <a:cs typeface="Trebuchet MS"/>
              </a:rPr>
              <a:t>h</a:t>
            </a:r>
            <a:r>
              <a:rPr sz="1400" i="1" spc="25" dirty="0">
                <a:solidFill>
                  <a:srgbClr val="002C73"/>
                </a:solidFill>
                <a:latin typeface="Trebuchet MS"/>
                <a:cs typeface="Trebuchet MS"/>
              </a:rPr>
              <a:t>e</a:t>
            </a:r>
            <a:r>
              <a:rPr sz="1400" i="1" spc="80" dirty="0">
                <a:solidFill>
                  <a:srgbClr val="002C73"/>
                </a:solidFill>
                <a:latin typeface="Trebuchet MS"/>
                <a:cs typeface="Trebuchet MS"/>
              </a:rPr>
              <a:t>m</a:t>
            </a:r>
            <a:r>
              <a:rPr sz="1400" i="1" spc="25" dirty="0">
                <a:solidFill>
                  <a:srgbClr val="002C73"/>
                </a:solidFill>
                <a:latin typeface="Trebuchet MS"/>
                <a:cs typeface="Trebuchet MS"/>
              </a:rPr>
              <a:t>e</a:t>
            </a:r>
            <a:r>
              <a:rPr sz="1400" i="1" spc="75" dirty="0">
                <a:solidFill>
                  <a:srgbClr val="002C73"/>
                </a:solidFill>
                <a:latin typeface="Trebuchet MS"/>
                <a:cs typeface="Trebuchet MS"/>
              </a:rPr>
              <a:t>d</a:t>
            </a:r>
            <a:r>
              <a:rPr sz="1400" i="1" spc="-35" dirty="0">
                <a:solidFill>
                  <a:srgbClr val="002C73"/>
                </a:solidFill>
                <a:latin typeface="Trebuchet MS"/>
                <a:cs typeface="Trebuchet MS"/>
              </a:rPr>
              <a:t> </a:t>
            </a:r>
            <a:r>
              <a:rPr sz="1400" i="1" spc="150" dirty="0">
                <a:solidFill>
                  <a:srgbClr val="002C73"/>
                </a:solidFill>
                <a:latin typeface="Trebuchet MS"/>
                <a:cs typeface="Trebuchet MS"/>
              </a:rPr>
              <a:t>D</a:t>
            </a:r>
            <a:r>
              <a:rPr sz="1400" i="1" spc="40" dirty="0">
                <a:solidFill>
                  <a:srgbClr val="002C73"/>
                </a:solidFill>
                <a:latin typeface="Trebuchet MS"/>
                <a:cs typeface="Trebuchet MS"/>
              </a:rPr>
              <a:t>a</a:t>
            </a:r>
            <a:r>
              <a:rPr sz="1400" i="1" spc="5" dirty="0">
                <a:solidFill>
                  <a:srgbClr val="002C73"/>
                </a:solidFill>
                <a:latin typeface="Trebuchet MS"/>
                <a:cs typeface="Trebuchet MS"/>
              </a:rPr>
              <a:t>y</a:t>
            </a:r>
            <a:r>
              <a:rPr sz="1400" i="1" spc="-25" dirty="0">
                <a:solidFill>
                  <a:srgbClr val="002C73"/>
                </a:solidFill>
                <a:latin typeface="Trebuchet MS"/>
                <a:cs typeface="Trebuchet MS"/>
              </a:rPr>
              <a:t>s</a:t>
            </a:r>
            <a:endParaRPr sz="1400" dirty="0">
              <a:latin typeface="Trebuchet MS"/>
              <a:cs typeface="Trebuchet MS"/>
            </a:endParaRPr>
          </a:p>
          <a:p>
            <a:pPr marL="12700" marR="208279">
              <a:lnSpc>
                <a:spcPct val="100000"/>
              </a:lnSpc>
              <a:spcBef>
                <a:spcPts val="950"/>
              </a:spcBef>
            </a:pPr>
            <a:r>
              <a:rPr sz="1000" spc="60" dirty="0">
                <a:solidFill>
                  <a:srgbClr val="272526"/>
                </a:solidFill>
                <a:latin typeface="Trebuchet MS"/>
                <a:cs typeface="Trebuchet MS"/>
              </a:rPr>
              <a:t>We</a:t>
            </a:r>
            <a:r>
              <a:rPr sz="1000" spc="-25" dirty="0">
                <a:solidFill>
                  <a:srgbClr val="272526"/>
                </a:solidFill>
                <a:latin typeface="Trebuchet MS"/>
                <a:cs typeface="Trebuchet MS"/>
              </a:rPr>
              <a:t> </a:t>
            </a:r>
            <a:r>
              <a:rPr sz="1000" spc="40" dirty="0">
                <a:solidFill>
                  <a:srgbClr val="272526"/>
                </a:solidFill>
                <a:latin typeface="Trebuchet MS"/>
                <a:cs typeface="Trebuchet MS"/>
              </a:rPr>
              <a:t>hold</a:t>
            </a:r>
            <a:r>
              <a:rPr sz="1000" spc="-20" dirty="0">
                <a:solidFill>
                  <a:srgbClr val="272526"/>
                </a:solidFill>
                <a:latin typeface="Trebuchet MS"/>
                <a:cs typeface="Trebuchet MS"/>
              </a:rPr>
              <a:t> </a:t>
            </a:r>
            <a:r>
              <a:rPr sz="1000" spc="25" dirty="0">
                <a:solidFill>
                  <a:srgbClr val="272526"/>
                </a:solidFill>
                <a:latin typeface="Trebuchet MS"/>
                <a:cs typeface="Trebuchet MS"/>
              </a:rPr>
              <a:t>regular</a:t>
            </a:r>
            <a:r>
              <a:rPr sz="1000" spc="-25" dirty="0">
                <a:solidFill>
                  <a:srgbClr val="272526"/>
                </a:solidFill>
                <a:latin typeface="Trebuchet MS"/>
                <a:cs typeface="Trebuchet MS"/>
              </a:rPr>
              <a:t> </a:t>
            </a:r>
            <a:r>
              <a:rPr sz="1000" spc="30" dirty="0">
                <a:solidFill>
                  <a:srgbClr val="272526"/>
                </a:solidFill>
                <a:latin typeface="Trebuchet MS"/>
                <a:cs typeface="Trebuchet MS"/>
              </a:rPr>
              <a:t>themed</a:t>
            </a:r>
            <a:r>
              <a:rPr sz="1000" spc="-20" dirty="0">
                <a:solidFill>
                  <a:srgbClr val="272526"/>
                </a:solidFill>
                <a:latin typeface="Trebuchet MS"/>
                <a:cs typeface="Trebuchet MS"/>
              </a:rPr>
              <a:t> </a:t>
            </a:r>
            <a:r>
              <a:rPr sz="1000" spc="15" dirty="0">
                <a:solidFill>
                  <a:srgbClr val="272526"/>
                </a:solidFill>
                <a:latin typeface="Trebuchet MS"/>
                <a:cs typeface="Trebuchet MS"/>
              </a:rPr>
              <a:t>days</a:t>
            </a:r>
            <a:r>
              <a:rPr sz="1000" spc="-25" dirty="0">
                <a:solidFill>
                  <a:srgbClr val="272526"/>
                </a:solidFill>
                <a:latin typeface="Trebuchet MS"/>
                <a:cs typeface="Trebuchet MS"/>
              </a:rPr>
              <a:t> </a:t>
            </a:r>
            <a:r>
              <a:rPr sz="1000" spc="50" dirty="0">
                <a:solidFill>
                  <a:srgbClr val="272526"/>
                </a:solidFill>
                <a:latin typeface="Trebuchet MS"/>
                <a:cs typeface="Trebuchet MS"/>
              </a:rPr>
              <a:t>through</a:t>
            </a:r>
            <a:r>
              <a:rPr sz="1000" spc="-20"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30" dirty="0">
                <a:solidFill>
                  <a:srgbClr val="272526"/>
                </a:solidFill>
                <a:latin typeface="Trebuchet MS"/>
                <a:cs typeface="Trebuchet MS"/>
              </a:rPr>
              <a:t>year.</a:t>
            </a:r>
            <a:r>
              <a:rPr sz="1000" spc="-20" dirty="0">
                <a:solidFill>
                  <a:srgbClr val="272526"/>
                </a:solidFill>
                <a:latin typeface="Trebuchet MS"/>
                <a:cs typeface="Trebuchet MS"/>
              </a:rPr>
              <a:t> </a:t>
            </a:r>
            <a:r>
              <a:rPr sz="1000" spc="55" dirty="0">
                <a:solidFill>
                  <a:srgbClr val="272526"/>
                </a:solidFill>
                <a:latin typeface="Trebuchet MS"/>
                <a:cs typeface="Trebuchet MS"/>
              </a:rPr>
              <a:t>Our </a:t>
            </a:r>
            <a:r>
              <a:rPr sz="1000" spc="-290" dirty="0">
                <a:solidFill>
                  <a:srgbClr val="272526"/>
                </a:solidFill>
                <a:latin typeface="Trebuchet MS"/>
                <a:cs typeface="Trebuchet MS"/>
              </a:rPr>
              <a:t> </a:t>
            </a:r>
            <a:r>
              <a:rPr sz="1000" spc="25" dirty="0">
                <a:solidFill>
                  <a:srgbClr val="272526"/>
                </a:solidFill>
                <a:latin typeface="Trebuchet MS"/>
                <a:cs typeface="Trebuchet MS"/>
              </a:rPr>
              <a:t>regular</a:t>
            </a:r>
            <a:r>
              <a:rPr sz="1000" spc="-30" dirty="0">
                <a:solidFill>
                  <a:srgbClr val="272526"/>
                </a:solidFill>
                <a:latin typeface="Trebuchet MS"/>
                <a:cs typeface="Trebuchet MS"/>
              </a:rPr>
              <a:t> </a:t>
            </a:r>
            <a:r>
              <a:rPr sz="1000" spc="15" dirty="0">
                <a:solidFill>
                  <a:srgbClr val="272526"/>
                </a:solidFill>
                <a:latin typeface="Trebuchet MS"/>
                <a:cs typeface="Trebuchet MS"/>
              </a:rPr>
              <a:t>days</a:t>
            </a:r>
            <a:r>
              <a:rPr sz="1000" spc="-25" dirty="0">
                <a:solidFill>
                  <a:srgbClr val="272526"/>
                </a:solidFill>
                <a:latin typeface="Trebuchet MS"/>
                <a:cs typeface="Trebuchet MS"/>
              </a:rPr>
              <a:t> </a:t>
            </a:r>
            <a:r>
              <a:rPr sz="1000" dirty="0">
                <a:solidFill>
                  <a:srgbClr val="272526"/>
                </a:solidFill>
                <a:latin typeface="Trebuchet MS"/>
                <a:cs typeface="Trebuchet MS"/>
              </a:rPr>
              <a:t>include:</a:t>
            </a:r>
            <a:endParaRPr sz="1000" dirty="0">
              <a:latin typeface="Trebuchet MS"/>
              <a:cs typeface="Trebuchet MS"/>
            </a:endParaRPr>
          </a:p>
          <a:p>
            <a:pPr marL="12700" marR="5080">
              <a:lnSpc>
                <a:spcPct val="100000"/>
              </a:lnSpc>
              <a:spcBef>
                <a:spcPts val="565"/>
              </a:spcBef>
            </a:pPr>
            <a:r>
              <a:rPr sz="1000" i="1" spc="20" dirty="0">
                <a:solidFill>
                  <a:srgbClr val="272526"/>
                </a:solidFill>
                <a:latin typeface="Trebuchet MS"/>
                <a:cs typeface="Trebuchet MS"/>
              </a:rPr>
              <a:t>Green </a:t>
            </a:r>
            <a:r>
              <a:rPr sz="1000" i="1" spc="45" dirty="0">
                <a:solidFill>
                  <a:srgbClr val="272526"/>
                </a:solidFill>
                <a:latin typeface="Trebuchet MS"/>
                <a:cs typeface="Trebuchet MS"/>
              </a:rPr>
              <a:t>Day </a:t>
            </a:r>
            <a:r>
              <a:rPr sz="1000" spc="130" dirty="0">
                <a:solidFill>
                  <a:srgbClr val="272526"/>
                </a:solidFill>
                <a:latin typeface="Trebuchet MS"/>
                <a:cs typeface="Trebuchet MS"/>
              </a:rPr>
              <a:t>– </a:t>
            </a:r>
            <a:r>
              <a:rPr sz="1000" spc="30" dirty="0">
                <a:solidFill>
                  <a:srgbClr val="272526"/>
                </a:solidFill>
                <a:latin typeface="Trebuchet MS"/>
                <a:cs typeface="Trebuchet MS"/>
              </a:rPr>
              <a:t>a </a:t>
            </a:r>
            <a:r>
              <a:rPr sz="1000" spc="40" dirty="0">
                <a:solidFill>
                  <a:srgbClr val="272526"/>
                </a:solidFill>
                <a:latin typeface="Trebuchet MS"/>
                <a:cs typeface="Trebuchet MS"/>
              </a:rPr>
              <a:t>whole </a:t>
            </a:r>
            <a:r>
              <a:rPr sz="1000" spc="30" dirty="0">
                <a:solidFill>
                  <a:srgbClr val="272526"/>
                </a:solidFill>
                <a:latin typeface="Trebuchet MS"/>
                <a:cs typeface="Trebuchet MS"/>
              </a:rPr>
              <a:t>day </a:t>
            </a:r>
            <a:r>
              <a:rPr sz="1000" spc="25" dirty="0">
                <a:solidFill>
                  <a:srgbClr val="272526"/>
                </a:solidFill>
                <a:latin typeface="Trebuchet MS"/>
                <a:cs typeface="Trebuchet MS"/>
              </a:rPr>
              <a:t>devoted </a:t>
            </a:r>
            <a:r>
              <a:rPr sz="1000" spc="30" dirty="0">
                <a:solidFill>
                  <a:srgbClr val="272526"/>
                </a:solidFill>
                <a:latin typeface="Trebuchet MS"/>
                <a:cs typeface="Trebuchet MS"/>
              </a:rPr>
              <a:t>to </a:t>
            </a:r>
            <a:r>
              <a:rPr sz="1000" spc="-10" dirty="0">
                <a:solidFill>
                  <a:srgbClr val="272526"/>
                </a:solidFill>
                <a:latin typeface="Trebuchet MS"/>
                <a:cs typeface="Trebuchet MS"/>
              </a:rPr>
              <a:t>Eco-projects. </a:t>
            </a:r>
            <a:r>
              <a:rPr sz="1000" spc="60" dirty="0">
                <a:solidFill>
                  <a:srgbClr val="272526"/>
                </a:solidFill>
                <a:latin typeface="Trebuchet MS"/>
                <a:cs typeface="Trebuchet MS"/>
              </a:rPr>
              <a:t>We </a:t>
            </a:r>
            <a:r>
              <a:rPr sz="1000" spc="65" dirty="0">
                <a:solidFill>
                  <a:srgbClr val="272526"/>
                </a:solidFill>
                <a:latin typeface="Trebuchet MS"/>
                <a:cs typeface="Trebuchet MS"/>
              </a:rPr>
              <a:t> </a:t>
            </a:r>
            <a:r>
              <a:rPr sz="1000" spc="15" dirty="0">
                <a:solidFill>
                  <a:srgbClr val="272526"/>
                </a:solidFill>
                <a:latin typeface="Trebuchet MS"/>
                <a:cs typeface="Trebuchet MS"/>
              </a:rPr>
              <a:t>became</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5" dirty="0">
                <a:solidFill>
                  <a:srgbClr val="272526"/>
                </a:solidFill>
                <a:latin typeface="Trebuchet MS"/>
                <a:cs typeface="Trebuchet MS"/>
              </a:rPr>
              <a:t>first</a:t>
            </a:r>
            <a:r>
              <a:rPr sz="1000" spc="-25" dirty="0">
                <a:solidFill>
                  <a:srgbClr val="272526"/>
                </a:solidFill>
                <a:latin typeface="Trebuchet MS"/>
                <a:cs typeface="Trebuchet MS"/>
              </a:rPr>
              <a:t> </a:t>
            </a:r>
            <a:r>
              <a:rPr sz="1000" spc="-5" dirty="0">
                <a:solidFill>
                  <a:srgbClr val="272526"/>
                </a:solidFill>
                <a:latin typeface="Trebuchet MS"/>
                <a:cs typeface="Trebuchet MS"/>
              </a:rPr>
              <a:t>‘Eco-school’</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0" dirty="0">
                <a:solidFill>
                  <a:srgbClr val="272526"/>
                </a:solidFill>
                <a:latin typeface="Trebuchet MS"/>
                <a:cs typeface="Trebuchet MS"/>
              </a:rPr>
              <a:t> </a:t>
            </a:r>
            <a:r>
              <a:rPr sz="1000" spc="45" dirty="0">
                <a:solidFill>
                  <a:srgbClr val="272526"/>
                </a:solidFill>
                <a:latin typeface="Trebuchet MS"/>
                <a:cs typeface="Trebuchet MS"/>
              </a:rPr>
              <a:t>Warrington</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30" dirty="0">
                <a:solidFill>
                  <a:srgbClr val="272526"/>
                </a:solidFill>
                <a:latin typeface="Trebuchet MS"/>
                <a:cs typeface="Trebuchet MS"/>
              </a:rPr>
              <a:t>1997</a:t>
            </a:r>
            <a:r>
              <a:rPr sz="1000" spc="-25" dirty="0">
                <a:solidFill>
                  <a:srgbClr val="272526"/>
                </a:solidFill>
                <a:latin typeface="Trebuchet MS"/>
                <a:cs typeface="Trebuchet MS"/>
              </a:rPr>
              <a:t> </a:t>
            </a:r>
            <a:r>
              <a:rPr sz="1000" spc="45" dirty="0">
                <a:solidFill>
                  <a:srgbClr val="272526"/>
                </a:solidFill>
                <a:latin typeface="Trebuchet MS"/>
                <a:cs typeface="Trebuchet MS"/>
              </a:rPr>
              <a:t>and </a:t>
            </a:r>
            <a:r>
              <a:rPr sz="1000" spc="-285" dirty="0">
                <a:solidFill>
                  <a:srgbClr val="272526"/>
                </a:solidFill>
                <a:latin typeface="Trebuchet MS"/>
                <a:cs typeface="Trebuchet MS"/>
              </a:rPr>
              <a:t> </a:t>
            </a:r>
            <a:r>
              <a:rPr sz="1000" spc="25" dirty="0">
                <a:solidFill>
                  <a:srgbClr val="272526"/>
                </a:solidFill>
                <a:latin typeface="Trebuchet MS"/>
                <a:cs typeface="Trebuchet MS"/>
              </a:rPr>
              <a:t>have</a:t>
            </a:r>
            <a:r>
              <a:rPr sz="1000" spc="-30" dirty="0">
                <a:solidFill>
                  <a:srgbClr val="272526"/>
                </a:solidFill>
                <a:latin typeface="Trebuchet MS"/>
                <a:cs typeface="Trebuchet MS"/>
              </a:rPr>
              <a:t> </a:t>
            </a:r>
            <a:r>
              <a:rPr sz="1000" spc="5" dirty="0">
                <a:solidFill>
                  <a:srgbClr val="272526"/>
                </a:solidFill>
                <a:latin typeface="Trebuchet MS"/>
                <a:cs typeface="Trebuchet MS"/>
              </a:rPr>
              <a:t>‘Green</a:t>
            </a:r>
            <a:r>
              <a:rPr sz="1000" spc="-25" dirty="0">
                <a:solidFill>
                  <a:srgbClr val="272526"/>
                </a:solidFill>
                <a:latin typeface="Trebuchet MS"/>
                <a:cs typeface="Trebuchet MS"/>
              </a:rPr>
              <a:t> </a:t>
            </a:r>
            <a:r>
              <a:rPr sz="1000" dirty="0">
                <a:solidFill>
                  <a:srgbClr val="272526"/>
                </a:solidFill>
                <a:latin typeface="Trebuchet MS"/>
                <a:cs typeface="Trebuchet MS"/>
              </a:rPr>
              <a:t>Flag’</a:t>
            </a:r>
            <a:r>
              <a:rPr sz="1000" spc="-25" dirty="0">
                <a:solidFill>
                  <a:srgbClr val="272526"/>
                </a:solidFill>
                <a:latin typeface="Trebuchet MS"/>
                <a:cs typeface="Trebuchet MS"/>
              </a:rPr>
              <a:t> </a:t>
            </a:r>
            <a:r>
              <a:rPr sz="1000" dirty="0">
                <a:solidFill>
                  <a:srgbClr val="272526"/>
                </a:solidFill>
                <a:latin typeface="Trebuchet MS"/>
                <a:cs typeface="Trebuchet MS"/>
              </a:rPr>
              <a:t>accreditation.</a:t>
            </a:r>
            <a:endParaRPr sz="1000" dirty="0">
              <a:latin typeface="Trebuchet MS"/>
              <a:cs typeface="Trebuchet MS"/>
            </a:endParaRPr>
          </a:p>
          <a:p>
            <a:pPr marL="12700" marR="143510">
              <a:lnSpc>
                <a:spcPct val="100000"/>
              </a:lnSpc>
              <a:spcBef>
                <a:spcPts val="565"/>
              </a:spcBef>
            </a:pPr>
            <a:r>
              <a:rPr sz="1000" i="1" spc="25" dirty="0">
                <a:solidFill>
                  <a:srgbClr val="272526"/>
                </a:solidFill>
                <a:latin typeface="Trebuchet MS"/>
                <a:cs typeface="Trebuchet MS"/>
              </a:rPr>
              <a:t>Decoration</a:t>
            </a:r>
            <a:r>
              <a:rPr sz="1000" i="1" spc="-30" dirty="0">
                <a:solidFill>
                  <a:srgbClr val="272526"/>
                </a:solidFill>
                <a:latin typeface="Trebuchet MS"/>
                <a:cs typeface="Trebuchet MS"/>
              </a:rPr>
              <a:t> </a:t>
            </a:r>
            <a:r>
              <a:rPr sz="1000" i="1" spc="45" dirty="0">
                <a:solidFill>
                  <a:srgbClr val="272526"/>
                </a:solidFill>
                <a:latin typeface="Trebuchet MS"/>
                <a:cs typeface="Trebuchet MS"/>
              </a:rPr>
              <a:t>Day</a:t>
            </a:r>
            <a:r>
              <a:rPr sz="1000" i="1" spc="-25" dirty="0">
                <a:solidFill>
                  <a:srgbClr val="272526"/>
                </a:solidFill>
                <a:latin typeface="Trebuchet MS"/>
                <a:cs typeface="Trebuchet MS"/>
              </a:rPr>
              <a:t> </a:t>
            </a:r>
            <a:r>
              <a:rPr sz="1000" spc="130" dirty="0">
                <a:solidFill>
                  <a:srgbClr val="272526"/>
                </a:solidFill>
                <a:latin typeface="Trebuchet MS"/>
                <a:cs typeface="Trebuchet MS"/>
              </a:rPr>
              <a:t>–</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30" dirty="0">
                <a:solidFill>
                  <a:srgbClr val="272526"/>
                </a:solidFill>
                <a:latin typeface="Trebuchet MS"/>
                <a:cs typeface="Trebuchet MS"/>
              </a:rPr>
              <a:t>day</a:t>
            </a:r>
            <a:r>
              <a:rPr sz="1000" spc="-30" dirty="0">
                <a:solidFill>
                  <a:srgbClr val="272526"/>
                </a:solidFill>
                <a:latin typeface="Trebuchet MS"/>
                <a:cs typeface="Trebuchet MS"/>
              </a:rPr>
              <a:t> </a:t>
            </a:r>
            <a:r>
              <a:rPr sz="1000" spc="30" dirty="0">
                <a:solidFill>
                  <a:srgbClr val="272526"/>
                </a:solidFill>
                <a:latin typeface="Trebuchet MS"/>
                <a:cs typeface="Trebuchet MS"/>
              </a:rPr>
              <a:t>off</a:t>
            </a:r>
            <a:r>
              <a:rPr sz="1000" spc="-25" dirty="0">
                <a:solidFill>
                  <a:srgbClr val="272526"/>
                </a:solidFill>
                <a:latin typeface="Trebuchet MS"/>
                <a:cs typeface="Trebuchet MS"/>
              </a:rPr>
              <a:t> </a:t>
            </a:r>
            <a:r>
              <a:rPr sz="1000" spc="10" dirty="0">
                <a:solidFill>
                  <a:srgbClr val="272526"/>
                </a:solidFill>
                <a:latin typeface="Trebuchet MS"/>
                <a:cs typeface="Trebuchet MS"/>
              </a:rPr>
              <a:t>timetable</a:t>
            </a:r>
            <a:r>
              <a:rPr sz="1000" spc="-25" dirty="0">
                <a:solidFill>
                  <a:srgbClr val="272526"/>
                </a:solidFill>
                <a:latin typeface="Trebuchet MS"/>
                <a:cs typeface="Trebuchet MS"/>
              </a:rPr>
              <a:t> </a:t>
            </a:r>
            <a:r>
              <a:rPr sz="1000" spc="35" dirty="0">
                <a:solidFill>
                  <a:srgbClr val="272526"/>
                </a:solidFill>
                <a:latin typeface="Trebuchet MS"/>
                <a:cs typeface="Trebuchet MS"/>
              </a:rPr>
              <a:t>where</a:t>
            </a:r>
            <a:r>
              <a:rPr sz="1000" spc="-25" dirty="0">
                <a:solidFill>
                  <a:srgbClr val="272526"/>
                </a:solidFill>
                <a:latin typeface="Trebuchet MS"/>
                <a:cs typeface="Trebuchet MS"/>
              </a:rPr>
              <a:t> </a:t>
            </a:r>
            <a:r>
              <a:rPr sz="1000" spc="45" dirty="0">
                <a:solidFill>
                  <a:srgbClr val="272526"/>
                </a:solidFill>
                <a:latin typeface="Trebuchet MS"/>
                <a:cs typeface="Trebuchet MS"/>
              </a:rPr>
              <a:t>we</a:t>
            </a:r>
            <a:r>
              <a:rPr sz="1000" spc="-25" dirty="0">
                <a:solidFill>
                  <a:srgbClr val="272526"/>
                </a:solidFill>
                <a:latin typeface="Trebuchet MS"/>
                <a:cs typeface="Trebuchet MS"/>
              </a:rPr>
              <a:t> </a:t>
            </a:r>
            <a:r>
              <a:rPr sz="1000" dirty="0">
                <a:solidFill>
                  <a:srgbClr val="272526"/>
                </a:solidFill>
                <a:latin typeface="Trebuchet MS"/>
                <a:cs typeface="Trebuchet MS"/>
              </a:rPr>
              <a:t>split </a:t>
            </a:r>
            <a:r>
              <a:rPr sz="1000" spc="5" dirty="0">
                <a:solidFill>
                  <a:srgbClr val="272526"/>
                </a:solidFill>
                <a:latin typeface="Trebuchet MS"/>
                <a:cs typeface="Trebuchet MS"/>
              </a:rPr>
              <a:t> </a:t>
            </a:r>
            <a:r>
              <a:rPr sz="1000" spc="30" dirty="0">
                <a:solidFill>
                  <a:srgbClr val="272526"/>
                </a:solidFill>
                <a:latin typeface="Trebuchet MS"/>
                <a:cs typeface="Trebuchet MS"/>
              </a:rPr>
              <a:t>into</a:t>
            </a:r>
            <a:r>
              <a:rPr sz="1000" spc="-25" dirty="0">
                <a:solidFill>
                  <a:srgbClr val="272526"/>
                </a:solidFill>
                <a:latin typeface="Trebuchet MS"/>
                <a:cs typeface="Trebuchet MS"/>
              </a:rPr>
              <a:t> </a:t>
            </a:r>
            <a:r>
              <a:rPr sz="1000" spc="20" dirty="0">
                <a:solidFill>
                  <a:srgbClr val="272526"/>
                </a:solidFill>
                <a:latin typeface="Trebuchet MS"/>
                <a:cs typeface="Trebuchet MS"/>
              </a:rPr>
              <a:t>mixed</a:t>
            </a:r>
            <a:r>
              <a:rPr sz="1000" spc="-25" dirty="0">
                <a:solidFill>
                  <a:srgbClr val="272526"/>
                </a:solidFill>
                <a:latin typeface="Trebuchet MS"/>
                <a:cs typeface="Trebuchet MS"/>
              </a:rPr>
              <a:t> </a:t>
            </a:r>
            <a:r>
              <a:rPr sz="1000" spc="50" dirty="0">
                <a:solidFill>
                  <a:srgbClr val="272526"/>
                </a:solidFill>
                <a:latin typeface="Trebuchet MS"/>
                <a:cs typeface="Trebuchet MS"/>
              </a:rPr>
              <a:t>age</a:t>
            </a:r>
            <a:r>
              <a:rPr sz="1000" spc="-25" dirty="0">
                <a:solidFill>
                  <a:srgbClr val="272526"/>
                </a:solidFill>
                <a:latin typeface="Trebuchet MS"/>
                <a:cs typeface="Trebuchet MS"/>
              </a:rPr>
              <a:t> </a:t>
            </a:r>
            <a:r>
              <a:rPr sz="1000" spc="45" dirty="0">
                <a:solidFill>
                  <a:srgbClr val="272526"/>
                </a:solidFill>
                <a:latin typeface="Trebuchet MS"/>
                <a:cs typeface="Trebuchet MS"/>
              </a:rPr>
              <a:t>groups</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5" dirty="0">
                <a:solidFill>
                  <a:srgbClr val="272526"/>
                </a:solidFill>
                <a:latin typeface="Trebuchet MS"/>
                <a:cs typeface="Trebuchet MS"/>
              </a:rPr>
              <a:t> </a:t>
            </a:r>
            <a:r>
              <a:rPr sz="1000" spc="35" dirty="0">
                <a:solidFill>
                  <a:srgbClr val="272526"/>
                </a:solidFill>
                <a:latin typeface="Trebuchet MS"/>
                <a:cs typeface="Trebuchet MS"/>
              </a:rPr>
              <a:t>make</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35" dirty="0">
                <a:solidFill>
                  <a:srgbClr val="272526"/>
                </a:solidFill>
                <a:latin typeface="Trebuchet MS"/>
                <a:cs typeface="Trebuchet MS"/>
              </a:rPr>
              <a:t>design</a:t>
            </a:r>
            <a:r>
              <a:rPr sz="1000" spc="-20" dirty="0">
                <a:solidFill>
                  <a:srgbClr val="272526"/>
                </a:solidFill>
                <a:latin typeface="Trebuchet MS"/>
                <a:cs typeface="Trebuchet MS"/>
              </a:rPr>
              <a:t> </a:t>
            </a:r>
            <a:r>
              <a:rPr sz="1000" spc="10" dirty="0">
                <a:solidFill>
                  <a:srgbClr val="272526"/>
                </a:solidFill>
                <a:latin typeface="Trebuchet MS"/>
                <a:cs typeface="Trebuchet MS"/>
              </a:rPr>
              <a:t>Christmas </a:t>
            </a:r>
            <a:r>
              <a:rPr sz="1000" spc="-290" dirty="0">
                <a:solidFill>
                  <a:srgbClr val="272526"/>
                </a:solidFill>
                <a:latin typeface="Trebuchet MS"/>
                <a:cs typeface="Trebuchet MS"/>
              </a:rPr>
              <a:t> </a:t>
            </a:r>
            <a:r>
              <a:rPr sz="1000" spc="20" dirty="0">
                <a:solidFill>
                  <a:srgbClr val="272526"/>
                </a:solidFill>
                <a:latin typeface="Trebuchet MS"/>
                <a:cs typeface="Trebuchet MS"/>
              </a:rPr>
              <a:t>decorations</a:t>
            </a:r>
            <a:r>
              <a:rPr sz="1000" spc="-30" dirty="0">
                <a:solidFill>
                  <a:srgbClr val="272526"/>
                </a:solidFill>
                <a:latin typeface="Trebuchet MS"/>
                <a:cs typeface="Trebuchet MS"/>
              </a:rPr>
              <a:t> </a:t>
            </a:r>
            <a:r>
              <a:rPr sz="1000" spc="30" dirty="0">
                <a:solidFill>
                  <a:srgbClr val="272526"/>
                </a:solidFill>
                <a:latin typeface="Trebuchet MS"/>
                <a:cs typeface="Trebuchet MS"/>
              </a:rPr>
              <a:t>to</a:t>
            </a:r>
            <a:r>
              <a:rPr sz="1000" spc="-30" dirty="0">
                <a:solidFill>
                  <a:srgbClr val="272526"/>
                </a:solidFill>
                <a:latin typeface="Trebuchet MS"/>
                <a:cs typeface="Trebuchet MS"/>
              </a:rPr>
              <a:t> </a:t>
            </a:r>
            <a:r>
              <a:rPr sz="1000" spc="15" dirty="0">
                <a:solidFill>
                  <a:srgbClr val="272526"/>
                </a:solidFill>
                <a:latin typeface="Trebuchet MS"/>
                <a:cs typeface="Trebuchet MS"/>
              </a:rPr>
              <a:t>decorate</a:t>
            </a:r>
            <a:r>
              <a:rPr sz="1000" spc="-30" dirty="0">
                <a:solidFill>
                  <a:srgbClr val="272526"/>
                </a:solidFill>
                <a:latin typeface="Trebuchet MS"/>
                <a:cs typeface="Trebuchet MS"/>
              </a:rPr>
              <a:t> </a:t>
            </a:r>
            <a:r>
              <a:rPr sz="1000" spc="45" dirty="0">
                <a:solidFill>
                  <a:srgbClr val="272526"/>
                </a:solidFill>
                <a:latin typeface="Trebuchet MS"/>
                <a:cs typeface="Trebuchet MS"/>
              </a:rPr>
              <a:t>our</a:t>
            </a:r>
            <a:r>
              <a:rPr sz="1000" spc="-25" dirty="0">
                <a:solidFill>
                  <a:srgbClr val="272526"/>
                </a:solidFill>
                <a:latin typeface="Trebuchet MS"/>
                <a:cs typeface="Trebuchet MS"/>
              </a:rPr>
              <a:t> </a:t>
            </a:r>
            <a:r>
              <a:rPr sz="1000" spc="20" dirty="0">
                <a:solidFill>
                  <a:srgbClr val="272526"/>
                </a:solidFill>
                <a:latin typeface="Trebuchet MS"/>
                <a:cs typeface="Trebuchet MS"/>
              </a:rPr>
              <a:t>school</a:t>
            </a:r>
            <a:r>
              <a:rPr sz="1000" spc="-30" dirty="0">
                <a:solidFill>
                  <a:srgbClr val="272526"/>
                </a:solidFill>
                <a:latin typeface="Trebuchet MS"/>
                <a:cs typeface="Trebuchet MS"/>
              </a:rPr>
              <a:t> </a:t>
            </a:r>
            <a:r>
              <a:rPr sz="1000" spc="30" dirty="0">
                <a:solidFill>
                  <a:srgbClr val="272526"/>
                </a:solidFill>
                <a:latin typeface="Trebuchet MS"/>
                <a:cs typeface="Trebuchet MS"/>
              </a:rPr>
              <a:t>for</a:t>
            </a:r>
            <a:r>
              <a:rPr sz="1000" spc="-30"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10" dirty="0">
                <a:solidFill>
                  <a:srgbClr val="272526"/>
                </a:solidFill>
                <a:latin typeface="Trebuchet MS"/>
                <a:cs typeface="Trebuchet MS"/>
              </a:rPr>
              <a:t>Christmas </a:t>
            </a:r>
            <a:r>
              <a:rPr sz="1000" spc="-285" dirty="0">
                <a:solidFill>
                  <a:srgbClr val="272526"/>
                </a:solidFill>
                <a:latin typeface="Trebuchet MS"/>
                <a:cs typeface="Trebuchet MS"/>
              </a:rPr>
              <a:t> </a:t>
            </a:r>
            <a:r>
              <a:rPr sz="1000" spc="10" dirty="0">
                <a:solidFill>
                  <a:srgbClr val="272526"/>
                </a:solidFill>
                <a:latin typeface="Trebuchet MS"/>
                <a:cs typeface="Trebuchet MS"/>
              </a:rPr>
              <a:t>period.</a:t>
            </a:r>
            <a:r>
              <a:rPr sz="1000" spc="-25" dirty="0">
                <a:solidFill>
                  <a:srgbClr val="272526"/>
                </a:solidFill>
                <a:latin typeface="Trebuchet MS"/>
                <a:cs typeface="Trebuchet MS"/>
              </a:rPr>
              <a:t> </a:t>
            </a:r>
            <a:r>
              <a:rPr sz="1000" dirty="0">
                <a:solidFill>
                  <a:srgbClr val="272526"/>
                </a:solidFill>
                <a:latin typeface="Trebuchet MS"/>
                <a:cs typeface="Trebuchet MS"/>
              </a:rPr>
              <a:t>This</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dirty="0">
                <a:solidFill>
                  <a:srgbClr val="272526"/>
                </a:solidFill>
                <a:latin typeface="Trebuchet MS"/>
                <a:cs typeface="Trebuchet MS"/>
              </a:rPr>
              <a:t>start</a:t>
            </a:r>
            <a:r>
              <a:rPr sz="1000" spc="-25" dirty="0">
                <a:solidFill>
                  <a:srgbClr val="272526"/>
                </a:solidFill>
                <a:latin typeface="Trebuchet MS"/>
                <a:cs typeface="Trebuchet MS"/>
              </a:rPr>
              <a:t> </a:t>
            </a:r>
            <a:r>
              <a:rPr sz="1000" spc="45" dirty="0">
                <a:solidFill>
                  <a:srgbClr val="272526"/>
                </a:solidFill>
                <a:latin typeface="Trebuchet MS"/>
                <a:cs typeface="Trebuchet MS"/>
              </a:rPr>
              <a:t>of</a:t>
            </a:r>
            <a:r>
              <a:rPr sz="1000" spc="-25" dirty="0">
                <a:solidFill>
                  <a:srgbClr val="272526"/>
                </a:solidFill>
                <a:latin typeface="Trebuchet MS"/>
                <a:cs typeface="Trebuchet MS"/>
              </a:rPr>
              <a:t> </a:t>
            </a:r>
            <a:r>
              <a:rPr sz="1000" spc="10" dirty="0">
                <a:solidFill>
                  <a:srgbClr val="272526"/>
                </a:solidFill>
                <a:latin typeface="Trebuchet MS"/>
                <a:cs typeface="Trebuchet MS"/>
              </a:rPr>
              <a:t>Christmas</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5" dirty="0">
                <a:solidFill>
                  <a:srgbClr val="272526"/>
                </a:solidFill>
                <a:latin typeface="Trebuchet MS"/>
                <a:cs typeface="Trebuchet MS"/>
              </a:rPr>
              <a:t> </a:t>
            </a:r>
            <a:r>
              <a:rPr sz="1000" spc="20" dirty="0">
                <a:solidFill>
                  <a:srgbClr val="272526"/>
                </a:solidFill>
                <a:latin typeface="Trebuchet MS"/>
                <a:cs typeface="Trebuchet MS"/>
              </a:rPr>
              <a:t>us!</a:t>
            </a:r>
            <a:endParaRPr sz="1000" dirty="0">
              <a:latin typeface="Trebuchet MS"/>
              <a:cs typeface="Trebuchet MS"/>
            </a:endParaRPr>
          </a:p>
          <a:p>
            <a:pPr marL="12700" marR="143510">
              <a:lnSpc>
                <a:spcPct val="100000"/>
              </a:lnSpc>
              <a:spcBef>
                <a:spcPts val="570"/>
              </a:spcBef>
            </a:pPr>
            <a:r>
              <a:rPr sz="1000" i="1" spc="5" dirty="0">
                <a:solidFill>
                  <a:srgbClr val="272526"/>
                </a:solidFill>
                <a:latin typeface="Trebuchet MS"/>
                <a:cs typeface="Trebuchet MS"/>
              </a:rPr>
              <a:t>Arts </a:t>
            </a:r>
            <a:r>
              <a:rPr sz="1000" i="1" spc="40" dirty="0">
                <a:solidFill>
                  <a:srgbClr val="272526"/>
                </a:solidFill>
                <a:latin typeface="Trebuchet MS"/>
                <a:cs typeface="Trebuchet MS"/>
              </a:rPr>
              <a:t>week </a:t>
            </a:r>
            <a:r>
              <a:rPr sz="1000" spc="130" dirty="0">
                <a:solidFill>
                  <a:srgbClr val="272526"/>
                </a:solidFill>
                <a:latin typeface="Trebuchet MS"/>
                <a:cs typeface="Trebuchet MS"/>
              </a:rPr>
              <a:t>– </a:t>
            </a:r>
            <a:r>
              <a:rPr sz="1000" spc="15" dirty="0">
                <a:solidFill>
                  <a:srgbClr val="272526"/>
                </a:solidFill>
                <a:latin typeface="Trebuchet MS"/>
                <a:cs typeface="Trebuchet MS"/>
              </a:rPr>
              <a:t>usually </a:t>
            </a:r>
            <a:r>
              <a:rPr sz="1000" spc="30" dirty="0">
                <a:solidFill>
                  <a:srgbClr val="272526"/>
                </a:solidFill>
                <a:latin typeface="Trebuchet MS"/>
                <a:cs typeface="Trebuchet MS"/>
              </a:rPr>
              <a:t>3 </a:t>
            </a:r>
            <a:r>
              <a:rPr sz="1000" spc="15" dirty="0">
                <a:solidFill>
                  <a:srgbClr val="272526"/>
                </a:solidFill>
                <a:latin typeface="Trebuchet MS"/>
                <a:cs typeface="Trebuchet MS"/>
              </a:rPr>
              <a:t>days </a:t>
            </a:r>
            <a:r>
              <a:rPr sz="1000" spc="25" dirty="0">
                <a:solidFill>
                  <a:srgbClr val="272526"/>
                </a:solidFill>
                <a:latin typeface="Trebuchet MS"/>
                <a:cs typeface="Trebuchet MS"/>
              </a:rPr>
              <a:t>devoted </a:t>
            </a:r>
            <a:r>
              <a:rPr sz="1000" spc="30" dirty="0">
                <a:solidFill>
                  <a:srgbClr val="272526"/>
                </a:solidFill>
                <a:latin typeface="Trebuchet MS"/>
                <a:cs typeface="Trebuchet MS"/>
              </a:rPr>
              <a:t>to </a:t>
            </a:r>
            <a:r>
              <a:rPr sz="1000" spc="20" dirty="0">
                <a:solidFill>
                  <a:srgbClr val="272526"/>
                </a:solidFill>
                <a:latin typeface="Trebuchet MS"/>
                <a:cs typeface="Trebuchet MS"/>
              </a:rPr>
              <a:t>the </a:t>
            </a:r>
            <a:r>
              <a:rPr sz="1000" spc="15" dirty="0">
                <a:solidFill>
                  <a:srgbClr val="272526"/>
                </a:solidFill>
                <a:latin typeface="Trebuchet MS"/>
                <a:cs typeface="Trebuchet MS"/>
              </a:rPr>
              <a:t>Arts- </a:t>
            </a:r>
            <a:r>
              <a:rPr sz="1000" spc="-20" dirty="0">
                <a:solidFill>
                  <a:srgbClr val="272526"/>
                </a:solidFill>
                <a:latin typeface="Trebuchet MS"/>
                <a:cs typeface="Trebuchet MS"/>
              </a:rPr>
              <a:t>art, </a:t>
            </a:r>
            <a:r>
              <a:rPr sz="1000" spc="-15" dirty="0">
                <a:solidFill>
                  <a:srgbClr val="272526"/>
                </a:solidFill>
                <a:latin typeface="Trebuchet MS"/>
                <a:cs typeface="Trebuchet MS"/>
              </a:rPr>
              <a:t> </a:t>
            </a:r>
            <a:r>
              <a:rPr sz="1000" spc="15" dirty="0">
                <a:solidFill>
                  <a:srgbClr val="272526"/>
                </a:solidFill>
                <a:latin typeface="Trebuchet MS"/>
                <a:cs typeface="Trebuchet MS"/>
              </a:rPr>
              <a:t>design,</a:t>
            </a:r>
            <a:r>
              <a:rPr sz="1000" spc="-20" dirty="0">
                <a:solidFill>
                  <a:srgbClr val="272526"/>
                </a:solidFill>
                <a:latin typeface="Trebuchet MS"/>
                <a:cs typeface="Trebuchet MS"/>
              </a:rPr>
              <a:t> </a:t>
            </a:r>
            <a:r>
              <a:rPr sz="1000" spc="10" dirty="0">
                <a:solidFill>
                  <a:srgbClr val="272526"/>
                </a:solidFill>
                <a:latin typeface="Trebuchet MS"/>
                <a:cs typeface="Trebuchet MS"/>
              </a:rPr>
              <a:t>drama,</a:t>
            </a:r>
            <a:r>
              <a:rPr sz="1000" spc="-20" dirty="0">
                <a:solidFill>
                  <a:srgbClr val="272526"/>
                </a:solidFill>
                <a:latin typeface="Trebuchet MS"/>
                <a:cs typeface="Trebuchet MS"/>
              </a:rPr>
              <a:t> </a:t>
            </a:r>
            <a:r>
              <a:rPr sz="1000" spc="20" dirty="0">
                <a:solidFill>
                  <a:srgbClr val="272526"/>
                </a:solidFill>
                <a:latin typeface="Trebuchet MS"/>
                <a:cs typeface="Trebuchet MS"/>
              </a:rPr>
              <a:t>dance</a:t>
            </a:r>
            <a:r>
              <a:rPr sz="1000" spc="-15" dirty="0">
                <a:solidFill>
                  <a:srgbClr val="272526"/>
                </a:solidFill>
                <a:latin typeface="Trebuchet MS"/>
                <a:cs typeface="Trebuchet MS"/>
              </a:rPr>
              <a:t> </a:t>
            </a:r>
            <a:r>
              <a:rPr sz="1000" spc="45" dirty="0">
                <a:solidFill>
                  <a:srgbClr val="272526"/>
                </a:solidFill>
                <a:latin typeface="Trebuchet MS"/>
                <a:cs typeface="Trebuchet MS"/>
              </a:rPr>
              <a:t>and</a:t>
            </a:r>
            <a:r>
              <a:rPr sz="1000" spc="-20" dirty="0">
                <a:solidFill>
                  <a:srgbClr val="272526"/>
                </a:solidFill>
                <a:latin typeface="Trebuchet MS"/>
                <a:cs typeface="Trebuchet MS"/>
              </a:rPr>
              <a:t> </a:t>
            </a:r>
            <a:r>
              <a:rPr sz="1000" spc="-10" dirty="0">
                <a:solidFill>
                  <a:srgbClr val="272526"/>
                </a:solidFill>
                <a:latin typeface="Trebuchet MS"/>
                <a:cs typeface="Trebuchet MS"/>
              </a:rPr>
              <a:t>music.</a:t>
            </a:r>
            <a:r>
              <a:rPr sz="1000" spc="-15" dirty="0">
                <a:solidFill>
                  <a:srgbClr val="272526"/>
                </a:solidFill>
                <a:latin typeface="Trebuchet MS"/>
                <a:cs typeface="Trebuchet MS"/>
              </a:rPr>
              <a:t> </a:t>
            </a:r>
            <a:r>
              <a:rPr sz="1000" spc="130" dirty="0">
                <a:solidFill>
                  <a:srgbClr val="272526"/>
                </a:solidFill>
                <a:latin typeface="Trebuchet MS"/>
                <a:cs typeface="Trebuchet MS"/>
              </a:rPr>
              <a:t>A</a:t>
            </a:r>
            <a:r>
              <a:rPr sz="1000" spc="-20" dirty="0">
                <a:solidFill>
                  <a:srgbClr val="272526"/>
                </a:solidFill>
                <a:latin typeface="Trebuchet MS"/>
                <a:cs typeface="Trebuchet MS"/>
              </a:rPr>
              <a:t> </a:t>
            </a:r>
            <a:r>
              <a:rPr sz="1000" spc="40" dirty="0">
                <a:solidFill>
                  <a:srgbClr val="272526"/>
                </a:solidFill>
                <a:latin typeface="Trebuchet MS"/>
                <a:cs typeface="Trebuchet MS"/>
              </a:rPr>
              <a:t>range</a:t>
            </a:r>
            <a:r>
              <a:rPr sz="1000" spc="-15" dirty="0">
                <a:solidFill>
                  <a:srgbClr val="272526"/>
                </a:solidFill>
                <a:latin typeface="Trebuchet MS"/>
                <a:cs typeface="Trebuchet MS"/>
              </a:rPr>
              <a:t> </a:t>
            </a:r>
            <a:r>
              <a:rPr sz="1000" spc="45" dirty="0">
                <a:solidFill>
                  <a:srgbClr val="272526"/>
                </a:solidFill>
                <a:latin typeface="Trebuchet MS"/>
                <a:cs typeface="Trebuchet MS"/>
              </a:rPr>
              <a:t>of</a:t>
            </a:r>
            <a:r>
              <a:rPr sz="1000" spc="-20" dirty="0">
                <a:solidFill>
                  <a:srgbClr val="272526"/>
                </a:solidFill>
                <a:latin typeface="Trebuchet MS"/>
                <a:cs typeface="Trebuchet MS"/>
              </a:rPr>
              <a:t> </a:t>
            </a:r>
            <a:r>
              <a:rPr sz="1000" spc="-10" dirty="0">
                <a:solidFill>
                  <a:srgbClr val="272526"/>
                </a:solidFill>
                <a:latin typeface="Trebuchet MS"/>
                <a:cs typeface="Trebuchet MS"/>
              </a:rPr>
              <a:t>activities </a:t>
            </a:r>
            <a:r>
              <a:rPr sz="1000" spc="-28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5" dirty="0">
                <a:solidFill>
                  <a:srgbClr val="272526"/>
                </a:solidFill>
                <a:latin typeface="Trebuchet MS"/>
                <a:cs typeface="Trebuchet MS"/>
              </a:rPr>
              <a:t>specialist</a:t>
            </a:r>
            <a:r>
              <a:rPr sz="1000" spc="-20" dirty="0">
                <a:solidFill>
                  <a:srgbClr val="272526"/>
                </a:solidFill>
                <a:latin typeface="Trebuchet MS"/>
                <a:cs typeface="Trebuchet MS"/>
              </a:rPr>
              <a:t> </a:t>
            </a:r>
            <a:r>
              <a:rPr sz="1000" spc="5" dirty="0">
                <a:solidFill>
                  <a:srgbClr val="272526"/>
                </a:solidFill>
                <a:latin typeface="Trebuchet MS"/>
                <a:cs typeface="Trebuchet MS"/>
              </a:rPr>
              <a:t>teachers</a:t>
            </a:r>
            <a:r>
              <a:rPr sz="1000" spc="-20" dirty="0">
                <a:solidFill>
                  <a:srgbClr val="272526"/>
                </a:solidFill>
                <a:latin typeface="Trebuchet MS"/>
                <a:cs typeface="Trebuchet MS"/>
              </a:rPr>
              <a:t> </a:t>
            </a:r>
            <a:r>
              <a:rPr sz="1000" spc="20" dirty="0">
                <a:solidFill>
                  <a:srgbClr val="272526"/>
                </a:solidFill>
                <a:latin typeface="Trebuchet MS"/>
                <a:cs typeface="Trebuchet MS"/>
              </a:rPr>
              <a:t>come</a:t>
            </a:r>
            <a:r>
              <a:rPr sz="1000" spc="-20"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50" dirty="0">
                <a:solidFill>
                  <a:srgbClr val="272526"/>
                </a:solidFill>
                <a:latin typeface="Trebuchet MS"/>
                <a:cs typeface="Trebuchet MS"/>
              </a:rPr>
              <a:t>work</a:t>
            </a:r>
            <a:r>
              <a:rPr sz="1000" spc="-20" dirty="0">
                <a:solidFill>
                  <a:srgbClr val="272526"/>
                </a:solidFill>
                <a:latin typeface="Trebuchet MS"/>
                <a:cs typeface="Trebuchet MS"/>
              </a:rPr>
              <a:t> </a:t>
            </a:r>
            <a:r>
              <a:rPr sz="1000" spc="30" dirty="0">
                <a:solidFill>
                  <a:srgbClr val="272526"/>
                </a:solidFill>
                <a:latin typeface="Trebuchet MS"/>
                <a:cs typeface="Trebuchet MS"/>
              </a:rPr>
              <a:t>with</a:t>
            </a:r>
            <a:r>
              <a:rPr sz="1000" spc="-25" dirty="0">
                <a:solidFill>
                  <a:srgbClr val="272526"/>
                </a:solidFill>
                <a:latin typeface="Trebuchet MS"/>
                <a:cs typeface="Trebuchet MS"/>
              </a:rPr>
              <a:t> classes.</a:t>
            </a:r>
            <a:endParaRPr sz="1000" dirty="0">
              <a:latin typeface="Trebuchet MS"/>
              <a:cs typeface="Trebuchet MS"/>
            </a:endParaRPr>
          </a:p>
          <a:p>
            <a:pPr marL="12700" marR="337820">
              <a:lnSpc>
                <a:spcPct val="100000"/>
              </a:lnSpc>
              <a:spcBef>
                <a:spcPts val="565"/>
              </a:spcBef>
            </a:pPr>
            <a:r>
              <a:rPr sz="1000" spc="60" dirty="0">
                <a:solidFill>
                  <a:srgbClr val="272526"/>
                </a:solidFill>
                <a:latin typeface="Trebuchet MS"/>
                <a:cs typeface="Trebuchet MS"/>
              </a:rPr>
              <a:t>We</a:t>
            </a:r>
            <a:r>
              <a:rPr sz="1000" spc="-30" dirty="0">
                <a:solidFill>
                  <a:srgbClr val="272526"/>
                </a:solidFill>
                <a:latin typeface="Trebuchet MS"/>
                <a:cs typeface="Trebuchet MS"/>
              </a:rPr>
              <a:t> </a:t>
            </a:r>
            <a:r>
              <a:rPr sz="1000" spc="20" dirty="0">
                <a:solidFill>
                  <a:srgbClr val="272526"/>
                </a:solidFill>
                <a:latin typeface="Trebuchet MS"/>
                <a:cs typeface="Trebuchet MS"/>
              </a:rPr>
              <a:t>regularly</a:t>
            </a:r>
            <a:r>
              <a:rPr sz="1000" spc="-25" dirty="0">
                <a:solidFill>
                  <a:srgbClr val="272526"/>
                </a:solidFill>
                <a:latin typeface="Trebuchet MS"/>
                <a:cs typeface="Trebuchet MS"/>
              </a:rPr>
              <a:t> </a:t>
            </a:r>
            <a:r>
              <a:rPr sz="1000" spc="10" dirty="0">
                <a:solidFill>
                  <a:srgbClr val="272526"/>
                </a:solidFill>
                <a:latin typeface="Trebuchet MS"/>
                <a:cs typeface="Trebuchet MS"/>
              </a:rPr>
              <a:t>invite</a:t>
            </a:r>
            <a:r>
              <a:rPr sz="1000" spc="-25" dirty="0">
                <a:solidFill>
                  <a:srgbClr val="272526"/>
                </a:solidFill>
                <a:latin typeface="Trebuchet MS"/>
                <a:cs typeface="Trebuchet MS"/>
              </a:rPr>
              <a:t> </a:t>
            </a:r>
            <a:r>
              <a:rPr sz="1000" dirty="0">
                <a:solidFill>
                  <a:srgbClr val="272526"/>
                </a:solidFill>
                <a:latin typeface="Trebuchet MS"/>
                <a:cs typeface="Trebuchet MS"/>
              </a:rPr>
              <a:t>visitors</a:t>
            </a:r>
            <a:r>
              <a:rPr sz="1000" spc="-25" dirty="0">
                <a:solidFill>
                  <a:srgbClr val="272526"/>
                </a:solidFill>
                <a:latin typeface="Trebuchet MS"/>
                <a:cs typeface="Trebuchet MS"/>
              </a:rPr>
              <a:t> </a:t>
            </a:r>
            <a:r>
              <a:rPr sz="1000" spc="30" dirty="0">
                <a:solidFill>
                  <a:srgbClr val="272526"/>
                </a:solidFill>
                <a:latin typeface="Trebuchet MS"/>
                <a:cs typeface="Trebuchet MS"/>
              </a:rPr>
              <a:t>into</a:t>
            </a:r>
            <a:r>
              <a:rPr sz="1000" spc="-30" dirty="0">
                <a:solidFill>
                  <a:srgbClr val="272526"/>
                </a:solidFill>
                <a:latin typeface="Trebuchet MS"/>
                <a:cs typeface="Trebuchet MS"/>
              </a:rPr>
              <a:t> </a:t>
            </a:r>
            <a:r>
              <a:rPr sz="1000" spc="20" dirty="0">
                <a:solidFill>
                  <a:srgbClr val="272526"/>
                </a:solidFill>
                <a:latin typeface="Trebuchet MS"/>
                <a:cs typeface="Trebuchet MS"/>
              </a:rPr>
              <a:t>school</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5" dirty="0">
                <a:solidFill>
                  <a:srgbClr val="272526"/>
                </a:solidFill>
                <a:latin typeface="Trebuchet MS"/>
                <a:cs typeface="Trebuchet MS"/>
              </a:rPr>
              <a:t> </a:t>
            </a:r>
            <a:r>
              <a:rPr sz="1000" spc="25" dirty="0">
                <a:solidFill>
                  <a:srgbClr val="272526"/>
                </a:solidFill>
                <a:latin typeface="Trebuchet MS"/>
                <a:cs typeface="Trebuchet MS"/>
              </a:rPr>
              <a:t>enhance </a:t>
            </a:r>
            <a:r>
              <a:rPr sz="1000" spc="-285" dirty="0">
                <a:solidFill>
                  <a:srgbClr val="272526"/>
                </a:solidFill>
                <a:latin typeface="Trebuchet MS"/>
                <a:cs typeface="Trebuchet MS"/>
              </a:rPr>
              <a:t> </a:t>
            </a:r>
            <a:r>
              <a:rPr sz="1000" spc="30" dirty="0">
                <a:solidFill>
                  <a:srgbClr val="272526"/>
                </a:solidFill>
                <a:latin typeface="Trebuchet MS"/>
                <a:cs typeface="Trebuchet MS"/>
              </a:rPr>
              <a:t>learning</a:t>
            </a:r>
            <a:r>
              <a:rPr sz="1000" spc="-30" dirty="0">
                <a:solidFill>
                  <a:srgbClr val="272526"/>
                </a:solidFill>
                <a:latin typeface="Trebuchet MS"/>
                <a:cs typeface="Trebuchet MS"/>
              </a:rPr>
              <a:t> </a:t>
            </a:r>
            <a:r>
              <a:rPr sz="1000" spc="65" dirty="0">
                <a:solidFill>
                  <a:srgbClr val="272526"/>
                </a:solidFill>
                <a:latin typeface="Trebuchet MS"/>
                <a:cs typeface="Trebuchet MS"/>
              </a:rPr>
              <a:t>on</a:t>
            </a:r>
            <a:r>
              <a:rPr sz="1000" spc="-25" dirty="0">
                <a:solidFill>
                  <a:srgbClr val="272526"/>
                </a:solidFill>
                <a:latin typeface="Trebuchet MS"/>
                <a:cs typeface="Trebuchet MS"/>
              </a:rPr>
              <a:t> </a:t>
            </a:r>
            <a:r>
              <a:rPr sz="1000" spc="45" dirty="0">
                <a:solidFill>
                  <a:srgbClr val="272526"/>
                </a:solidFill>
                <a:latin typeface="Trebuchet MS"/>
                <a:cs typeface="Trebuchet MS"/>
              </a:rPr>
              <a:t>our</a:t>
            </a:r>
            <a:r>
              <a:rPr sz="1000" spc="-25" dirty="0">
                <a:solidFill>
                  <a:srgbClr val="272526"/>
                </a:solidFill>
                <a:latin typeface="Trebuchet MS"/>
                <a:cs typeface="Trebuchet MS"/>
              </a:rPr>
              <a:t> </a:t>
            </a:r>
            <a:r>
              <a:rPr sz="1000" spc="25" dirty="0">
                <a:solidFill>
                  <a:srgbClr val="272526"/>
                </a:solidFill>
                <a:latin typeface="Trebuchet MS"/>
                <a:cs typeface="Trebuchet MS"/>
              </a:rPr>
              <a:t>theme</a:t>
            </a:r>
            <a:r>
              <a:rPr sz="1000" spc="-25" dirty="0">
                <a:solidFill>
                  <a:srgbClr val="272526"/>
                </a:solidFill>
                <a:latin typeface="Trebuchet MS"/>
                <a:cs typeface="Trebuchet MS"/>
              </a:rPr>
              <a:t> </a:t>
            </a:r>
            <a:r>
              <a:rPr sz="1000" spc="-5" dirty="0">
                <a:solidFill>
                  <a:srgbClr val="272526"/>
                </a:solidFill>
                <a:latin typeface="Trebuchet MS"/>
                <a:cs typeface="Trebuchet MS"/>
              </a:rPr>
              <a:t>days.</a:t>
            </a:r>
            <a:endParaRPr sz="1000" dirty="0">
              <a:latin typeface="Trebuchet MS"/>
              <a:cs typeface="Trebuchet MS"/>
            </a:endParaRPr>
          </a:p>
        </p:txBody>
      </p:sp>
      <p:pic>
        <p:nvPicPr>
          <p:cNvPr id="15" name="object 15"/>
          <p:cNvPicPr/>
          <p:nvPr/>
        </p:nvPicPr>
        <p:blipFill>
          <a:blip r:embed="rId3" cstate="print"/>
          <a:stretch>
            <a:fillRect/>
          </a:stretch>
        </p:blipFill>
        <p:spPr>
          <a:xfrm>
            <a:off x="4083050" y="9156700"/>
            <a:ext cx="3238500" cy="977900"/>
          </a:xfrm>
          <a:prstGeom prst="rect">
            <a:avLst/>
          </a:prstGeom>
        </p:spPr>
      </p:pic>
      <p:sp>
        <p:nvSpPr>
          <p:cNvPr id="16" name="object 16"/>
          <p:cNvSpPr txBox="1"/>
          <p:nvPr/>
        </p:nvSpPr>
        <p:spPr>
          <a:xfrm>
            <a:off x="4051973" y="9080500"/>
            <a:ext cx="2992755" cy="807913"/>
          </a:xfrm>
          <a:prstGeom prst="rect">
            <a:avLst/>
          </a:prstGeom>
          <a:solidFill>
            <a:srgbClr val="211D54"/>
          </a:solidFill>
          <a:ln w="25400">
            <a:solidFill>
              <a:srgbClr val="FFFFFF"/>
            </a:solidFill>
          </a:ln>
        </p:spPr>
        <p:txBody>
          <a:bodyPr vert="horz" wrap="square" lIns="0" tIns="68580" rIns="0" bIns="0" rtlCol="0">
            <a:spAutoFit/>
          </a:bodyPr>
          <a:lstStyle/>
          <a:p>
            <a:pPr marL="115570" marR="107950" algn="ctr">
              <a:lnSpc>
                <a:spcPct val="100000"/>
              </a:lnSpc>
              <a:spcBef>
                <a:spcPts val="540"/>
              </a:spcBef>
            </a:pPr>
            <a:r>
              <a:rPr sz="1200" b="1" i="1" spc="25" dirty="0">
                <a:solidFill>
                  <a:srgbClr val="FFFFFF"/>
                </a:solidFill>
                <a:latin typeface="Arial"/>
                <a:cs typeface="Arial"/>
              </a:rPr>
              <a:t>P</a:t>
            </a:r>
            <a:r>
              <a:rPr lang="en-GB" sz="1200" b="1" i="1" spc="25" dirty="0" err="1">
                <a:solidFill>
                  <a:srgbClr val="FFFFFF"/>
                </a:solidFill>
                <a:latin typeface="Arial"/>
                <a:cs typeface="Arial"/>
              </a:rPr>
              <a:t>upils</a:t>
            </a:r>
            <a:r>
              <a:rPr lang="en-GB" sz="1200" b="1" i="1" spc="25" dirty="0">
                <a:solidFill>
                  <a:srgbClr val="FFFFFF"/>
                </a:solidFill>
                <a:latin typeface="Arial"/>
                <a:cs typeface="Arial"/>
              </a:rPr>
              <a:t> have highly positive attitudes to learning. They are extremely motivated, focused and attentive in class’ -</a:t>
            </a:r>
            <a:r>
              <a:rPr lang="en-GB" sz="1200" b="1" i="1" spc="55" dirty="0">
                <a:solidFill>
                  <a:srgbClr val="FFFFFF"/>
                </a:solidFill>
                <a:latin typeface="Arial"/>
                <a:cs typeface="Arial"/>
              </a:rPr>
              <a:t>– Ofsted,</a:t>
            </a:r>
            <a:r>
              <a:rPr lang="en-GB" sz="1200" b="1" i="1" spc="-75" dirty="0">
                <a:solidFill>
                  <a:srgbClr val="FFFFFF"/>
                </a:solidFill>
                <a:latin typeface="Arial"/>
                <a:cs typeface="Arial"/>
              </a:rPr>
              <a:t>  May 2023 </a:t>
            </a:r>
            <a:endParaRPr sz="1200" dirty="0">
              <a:latin typeface="Arial"/>
              <a:cs typeface="Aria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04" y="2984500"/>
            <a:ext cx="3664301" cy="240047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4" y="5516758"/>
            <a:ext cx="3650347" cy="2536611"/>
          </a:xfrm>
          <a:prstGeom prst="rect">
            <a:avLst/>
          </a:prstGeom>
        </p:spPr>
      </p:pic>
      <p:pic>
        <p:nvPicPr>
          <p:cNvPr id="4" name="Picture 3">
            <a:extLst>
              <a:ext uri="{FF2B5EF4-FFF2-40B4-BE49-F238E27FC236}">
                <a16:creationId xmlns:a16="http://schemas.microsoft.com/office/drawing/2014/main" id="{09B99A1E-EF92-43AB-9127-3F685D66D2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750" y="321907"/>
            <a:ext cx="3590465" cy="2528758"/>
          </a:xfrm>
          <a:prstGeom prst="rect">
            <a:avLst/>
          </a:prstGeom>
        </p:spPr>
      </p:pic>
      <p:pic>
        <p:nvPicPr>
          <p:cNvPr id="17" name="Picture 16">
            <a:extLst>
              <a:ext uri="{FF2B5EF4-FFF2-40B4-BE49-F238E27FC236}">
                <a16:creationId xmlns:a16="http://schemas.microsoft.com/office/drawing/2014/main" id="{A447DF3F-E8DB-4101-8546-FA6F68E443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84" y="8213494"/>
            <a:ext cx="3664300" cy="2400471"/>
          </a:xfrm>
          <a:prstGeom prst="rect">
            <a:avLst/>
          </a:prstGeom>
        </p:spPr>
      </p:pic>
      <p:pic>
        <p:nvPicPr>
          <p:cNvPr id="21" name="Picture 20">
            <a:extLst>
              <a:ext uri="{FF2B5EF4-FFF2-40B4-BE49-F238E27FC236}">
                <a16:creationId xmlns:a16="http://schemas.microsoft.com/office/drawing/2014/main" id="{CD7982CE-08C7-4312-A091-779B74E33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75" y="332565"/>
            <a:ext cx="3621776" cy="2520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799" y="0"/>
            <a:ext cx="7255204" cy="10514202"/>
          </a:xfrm>
          <a:prstGeom prst="rect">
            <a:avLst/>
          </a:prstGeom>
        </p:spPr>
      </p:pic>
      <p:sp>
        <p:nvSpPr>
          <p:cNvPr id="3" name="object 3"/>
          <p:cNvSpPr txBox="1"/>
          <p:nvPr/>
        </p:nvSpPr>
        <p:spPr>
          <a:xfrm>
            <a:off x="363220" y="162355"/>
            <a:ext cx="3286125" cy="7235825"/>
          </a:xfrm>
          <a:prstGeom prst="rect">
            <a:avLst/>
          </a:prstGeom>
        </p:spPr>
        <p:txBody>
          <a:bodyPr vert="horz" wrap="square" lIns="0" tIns="133985" rIns="0" bIns="0" rtlCol="0">
            <a:spAutoFit/>
          </a:bodyPr>
          <a:lstStyle/>
          <a:p>
            <a:pPr marL="12700">
              <a:lnSpc>
                <a:spcPct val="100000"/>
              </a:lnSpc>
              <a:spcBef>
                <a:spcPts val="1055"/>
              </a:spcBef>
            </a:pPr>
            <a:r>
              <a:rPr sz="1800" spc="5" dirty="0">
                <a:solidFill>
                  <a:srgbClr val="CA262D"/>
                </a:solidFill>
                <a:latin typeface="Verdana"/>
                <a:cs typeface="Verdana"/>
              </a:rPr>
              <a:t>P</a:t>
            </a:r>
            <a:r>
              <a:rPr sz="1800" spc="60" dirty="0">
                <a:solidFill>
                  <a:srgbClr val="CA262D"/>
                </a:solidFill>
                <a:latin typeface="Verdana"/>
                <a:cs typeface="Verdana"/>
              </a:rPr>
              <a:t>a</a:t>
            </a:r>
            <a:r>
              <a:rPr sz="1800" spc="-120" dirty="0">
                <a:solidFill>
                  <a:srgbClr val="CA262D"/>
                </a:solidFill>
                <a:latin typeface="Verdana"/>
                <a:cs typeface="Verdana"/>
              </a:rPr>
              <a:t>r</a:t>
            </a:r>
            <a:r>
              <a:rPr sz="1800" spc="-20" dirty="0">
                <a:solidFill>
                  <a:srgbClr val="CA262D"/>
                </a:solidFill>
                <a:latin typeface="Verdana"/>
                <a:cs typeface="Verdana"/>
              </a:rPr>
              <a:t>e</a:t>
            </a:r>
            <a:r>
              <a:rPr sz="1800" spc="-80" dirty="0">
                <a:solidFill>
                  <a:srgbClr val="CA262D"/>
                </a:solidFill>
                <a:latin typeface="Verdana"/>
                <a:cs typeface="Verdana"/>
              </a:rPr>
              <a:t>n</a:t>
            </a:r>
            <a:r>
              <a:rPr sz="1800" spc="50" dirty="0">
                <a:solidFill>
                  <a:srgbClr val="CA262D"/>
                </a:solidFill>
                <a:latin typeface="Verdana"/>
                <a:cs typeface="Verdana"/>
              </a:rPr>
              <a:t>t</a:t>
            </a:r>
            <a:r>
              <a:rPr sz="1800" spc="-114" dirty="0">
                <a:solidFill>
                  <a:srgbClr val="CA262D"/>
                </a:solidFill>
                <a:latin typeface="Verdana"/>
                <a:cs typeface="Verdana"/>
              </a:rPr>
              <a:t>s</a:t>
            </a:r>
            <a:r>
              <a:rPr sz="1800" spc="-190" dirty="0">
                <a:solidFill>
                  <a:srgbClr val="CA262D"/>
                </a:solidFill>
                <a:latin typeface="Verdana"/>
                <a:cs typeface="Verdana"/>
              </a:rPr>
              <a:t> </a:t>
            </a:r>
            <a:r>
              <a:rPr sz="1800" spc="-40" dirty="0">
                <a:solidFill>
                  <a:srgbClr val="CA262D"/>
                </a:solidFill>
                <a:latin typeface="Verdana"/>
                <a:cs typeface="Verdana"/>
              </a:rPr>
              <a:t>in</a:t>
            </a:r>
            <a:r>
              <a:rPr sz="1800" spc="-190" dirty="0">
                <a:solidFill>
                  <a:srgbClr val="CA262D"/>
                </a:solidFill>
                <a:latin typeface="Verdana"/>
                <a:cs typeface="Verdana"/>
              </a:rPr>
              <a:t> </a:t>
            </a:r>
            <a:r>
              <a:rPr sz="1800" spc="-195" dirty="0">
                <a:solidFill>
                  <a:srgbClr val="CA262D"/>
                </a:solidFill>
                <a:latin typeface="Verdana"/>
                <a:cs typeface="Verdana"/>
              </a:rPr>
              <a:t>S</a:t>
            </a:r>
            <a:r>
              <a:rPr sz="1800" dirty="0">
                <a:solidFill>
                  <a:srgbClr val="CA262D"/>
                </a:solidFill>
                <a:latin typeface="Verdana"/>
                <a:cs typeface="Verdana"/>
              </a:rPr>
              <a:t>c</a:t>
            </a:r>
            <a:r>
              <a:rPr sz="1800" spc="-75" dirty="0">
                <a:solidFill>
                  <a:srgbClr val="CA262D"/>
                </a:solidFill>
                <a:latin typeface="Verdana"/>
                <a:cs typeface="Verdana"/>
              </a:rPr>
              <a:t>h</a:t>
            </a:r>
            <a:r>
              <a:rPr sz="1800" spc="-15" dirty="0">
                <a:solidFill>
                  <a:srgbClr val="CA262D"/>
                </a:solidFill>
                <a:latin typeface="Verdana"/>
                <a:cs typeface="Verdana"/>
              </a:rPr>
              <a:t>oo</a:t>
            </a:r>
            <a:r>
              <a:rPr sz="1800" spc="-10" dirty="0">
                <a:solidFill>
                  <a:srgbClr val="CA262D"/>
                </a:solidFill>
                <a:latin typeface="Verdana"/>
                <a:cs typeface="Verdana"/>
              </a:rPr>
              <a:t>l</a:t>
            </a:r>
            <a:endParaRPr sz="1800">
              <a:latin typeface="Verdana"/>
              <a:cs typeface="Verdana"/>
            </a:endParaRPr>
          </a:p>
          <a:p>
            <a:pPr marL="12700" marR="5080">
              <a:lnSpc>
                <a:spcPct val="100000"/>
              </a:lnSpc>
              <a:spcBef>
                <a:spcPts val="535"/>
              </a:spcBef>
            </a:pPr>
            <a:r>
              <a:rPr sz="1000" spc="60" dirty="0">
                <a:solidFill>
                  <a:srgbClr val="272526"/>
                </a:solidFill>
                <a:latin typeface="Trebuchet MS"/>
                <a:cs typeface="Trebuchet MS"/>
              </a:rPr>
              <a:t>We </a:t>
            </a:r>
            <a:r>
              <a:rPr sz="1000" spc="25" dirty="0">
                <a:solidFill>
                  <a:srgbClr val="272526"/>
                </a:solidFill>
                <a:latin typeface="Trebuchet MS"/>
                <a:cs typeface="Trebuchet MS"/>
              </a:rPr>
              <a:t>have </a:t>
            </a:r>
            <a:r>
              <a:rPr sz="1000" spc="45" dirty="0">
                <a:solidFill>
                  <a:srgbClr val="272526"/>
                </a:solidFill>
                <a:latin typeface="Trebuchet MS"/>
                <a:cs typeface="Trebuchet MS"/>
              </a:rPr>
              <a:t>an </a:t>
            </a:r>
            <a:r>
              <a:rPr sz="1000" spc="55" dirty="0">
                <a:solidFill>
                  <a:srgbClr val="272526"/>
                </a:solidFill>
                <a:latin typeface="Trebuchet MS"/>
                <a:cs typeface="Trebuchet MS"/>
              </a:rPr>
              <a:t>Open </a:t>
            </a:r>
            <a:r>
              <a:rPr sz="1000" spc="60" dirty="0">
                <a:solidFill>
                  <a:srgbClr val="272526"/>
                </a:solidFill>
                <a:latin typeface="Trebuchet MS"/>
                <a:cs typeface="Trebuchet MS"/>
              </a:rPr>
              <a:t>Door </a:t>
            </a:r>
            <a:r>
              <a:rPr sz="1000" spc="10" dirty="0">
                <a:solidFill>
                  <a:srgbClr val="272526"/>
                </a:solidFill>
                <a:latin typeface="Trebuchet MS"/>
                <a:cs typeface="Trebuchet MS"/>
              </a:rPr>
              <a:t>policy </a:t>
            </a:r>
            <a:r>
              <a:rPr sz="1000" spc="130" dirty="0">
                <a:solidFill>
                  <a:srgbClr val="272526"/>
                </a:solidFill>
                <a:latin typeface="Trebuchet MS"/>
                <a:cs typeface="Trebuchet MS"/>
              </a:rPr>
              <a:t>– </a:t>
            </a:r>
            <a:r>
              <a:rPr sz="1000" spc="45" dirty="0">
                <a:solidFill>
                  <a:srgbClr val="272526"/>
                </a:solidFill>
                <a:latin typeface="Trebuchet MS"/>
                <a:cs typeface="Trebuchet MS"/>
              </a:rPr>
              <a:t>you </a:t>
            </a:r>
            <a:r>
              <a:rPr sz="1000" spc="10" dirty="0">
                <a:solidFill>
                  <a:srgbClr val="272526"/>
                </a:solidFill>
                <a:latin typeface="Trebuchet MS"/>
                <a:cs typeface="Trebuchet MS"/>
              </a:rPr>
              <a:t>will </a:t>
            </a:r>
            <a:r>
              <a:rPr sz="1000" spc="20" dirty="0">
                <a:solidFill>
                  <a:srgbClr val="272526"/>
                </a:solidFill>
                <a:latin typeface="Trebuchet MS"/>
                <a:cs typeface="Trebuchet MS"/>
              </a:rPr>
              <a:t>always </a:t>
            </a:r>
            <a:r>
              <a:rPr sz="1000" spc="30" dirty="0">
                <a:solidFill>
                  <a:srgbClr val="272526"/>
                </a:solidFill>
                <a:latin typeface="Trebuchet MS"/>
                <a:cs typeface="Trebuchet MS"/>
              </a:rPr>
              <a:t>be </a:t>
            </a:r>
            <a:r>
              <a:rPr sz="1000" spc="35" dirty="0">
                <a:solidFill>
                  <a:srgbClr val="272526"/>
                </a:solidFill>
                <a:latin typeface="Trebuchet MS"/>
                <a:cs typeface="Trebuchet MS"/>
              </a:rPr>
              <a:t> made</a:t>
            </a:r>
            <a:r>
              <a:rPr sz="1000" spc="-30" dirty="0">
                <a:solidFill>
                  <a:srgbClr val="272526"/>
                </a:solidFill>
                <a:latin typeface="Trebuchet MS"/>
                <a:cs typeface="Trebuchet MS"/>
              </a:rPr>
              <a:t> </a:t>
            </a:r>
            <a:r>
              <a:rPr sz="1000" spc="5" dirty="0">
                <a:solidFill>
                  <a:srgbClr val="272526"/>
                </a:solidFill>
                <a:latin typeface="Trebuchet MS"/>
                <a:cs typeface="Trebuchet MS"/>
              </a:rPr>
              <a:t>very</a:t>
            </a:r>
            <a:r>
              <a:rPr sz="1000" spc="-25" dirty="0">
                <a:solidFill>
                  <a:srgbClr val="272526"/>
                </a:solidFill>
                <a:latin typeface="Trebuchet MS"/>
                <a:cs typeface="Trebuchet MS"/>
              </a:rPr>
              <a:t> </a:t>
            </a:r>
            <a:r>
              <a:rPr sz="1000" spc="25" dirty="0">
                <a:solidFill>
                  <a:srgbClr val="272526"/>
                </a:solidFill>
                <a:latin typeface="Trebuchet MS"/>
                <a:cs typeface="Trebuchet MS"/>
              </a:rPr>
              <a:t>welcome</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30" dirty="0">
                <a:solidFill>
                  <a:srgbClr val="272526"/>
                </a:solidFill>
                <a:latin typeface="Trebuchet MS"/>
                <a:cs typeface="Trebuchet MS"/>
              </a:rPr>
              <a:t> </a:t>
            </a:r>
            <a:r>
              <a:rPr sz="1000" spc="5" dirty="0">
                <a:solidFill>
                  <a:srgbClr val="272526"/>
                </a:solidFill>
                <a:latin typeface="Trebuchet MS"/>
                <a:cs typeface="Trebuchet MS"/>
              </a:rPr>
              <a:t>school.</a:t>
            </a:r>
            <a:r>
              <a:rPr sz="1000" spc="-25" dirty="0">
                <a:solidFill>
                  <a:srgbClr val="272526"/>
                </a:solidFill>
                <a:latin typeface="Trebuchet MS"/>
                <a:cs typeface="Trebuchet MS"/>
              </a:rPr>
              <a:t> </a:t>
            </a:r>
            <a:r>
              <a:rPr sz="1000" dirty="0">
                <a:solidFill>
                  <a:srgbClr val="272526"/>
                </a:solidFill>
                <a:latin typeface="Trebuchet MS"/>
                <a:cs typeface="Trebuchet MS"/>
              </a:rPr>
              <a:t>Please</a:t>
            </a:r>
            <a:r>
              <a:rPr sz="1000" spc="-25" dirty="0">
                <a:solidFill>
                  <a:srgbClr val="272526"/>
                </a:solidFill>
                <a:latin typeface="Trebuchet MS"/>
                <a:cs typeface="Trebuchet MS"/>
              </a:rPr>
              <a:t> </a:t>
            </a:r>
            <a:r>
              <a:rPr sz="1000" spc="60" dirty="0">
                <a:solidFill>
                  <a:srgbClr val="272526"/>
                </a:solidFill>
                <a:latin typeface="Trebuchet MS"/>
                <a:cs typeface="Trebuchet MS"/>
              </a:rPr>
              <a:t>do</a:t>
            </a:r>
            <a:r>
              <a:rPr sz="1000" spc="-25" dirty="0">
                <a:solidFill>
                  <a:srgbClr val="272526"/>
                </a:solidFill>
                <a:latin typeface="Trebuchet MS"/>
                <a:cs typeface="Trebuchet MS"/>
              </a:rPr>
              <a:t> </a:t>
            </a:r>
            <a:r>
              <a:rPr sz="1000" spc="5" dirty="0">
                <a:solidFill>
                  <a:srgbClr val="272526"/>
                </a:solidFill>
                <a:latin typeface="Trebuchet MS"/>
                <a:cs typeface="Trebuchet MS"/>
              </a:rPr>
              <a:t>contact</a:t>
            </a:r>
            <a:r>
              <a:rPr sz="1000" spc="-30" dirty="0">
                <a:solidFill>
                  <a:srgbClr val="272526"/>
                </a:solidFill>
                <a:latin typeface="Trebuchet MS"/>
                <a:cs typeface="Trebuchet MS"/>
              </a:rPr>
              <a:t> </a:t>
            </a:r>
            <a:r>
              <a:rPr sz="1000" spc="20" dirty="0">
                <a:solidFill>
                  <a:srgbClr val="272526"/>
                </a:solidFill>
                <a:latin typeface="Trebuchet MS"/>
                <a:cs typeface="Trebuchet MS"/>
              </a:rPr>
              <a:t>school </a:t>
            </a:r>
            <a:r>
              <a:rPr sz="1000" spc="-285" dirty="0">
                <a:solidFill>
                  <a:srgbClr val="272526"/>
                </a:solidFill>
                <a:latin typeface="Trebuchet MS"/>
                <a:cs typeface="Trebuchet MS"/>
              </a:rPr>
              <a:t> </a:t>
            </a:r>
            <a:r>
              <a:rPr sz="1000" spc="35" dirty="0">
                <a:solidFill>
                  <a:srgbClr val="272526"/>
                </a:solidFill>
                <a:latin typeface="Trebuchet MS"/>
                <a:cs typeface="Trebuchet MS"/>
              </a:rPr>
              <a:t>or</a:t>
            </a:r>
            <a:r>
              <a:rPr sz="1000" spc="-25" dirty="0">
                <a:solidFill>
                  <a:srgbClr val="272526"/>
                </a:solidFill>
                <a:latin typeface="Trebuchet MS"/>
                <a:cs typeface="Trebuchet MS"/>
              </a:rPr>
              <a:t> </a:t>
            </a:r>
            <a:r>
              <a:rPr sz="1000" spc="25" dirty="0">
                <a:solidFill>
                  <a:srgbClr val="272526"/>
                </a:solidFill>
                <a:latin typeface="Trebuchet MS"/>
                <a:cs typeface="Trebuchet MS"/>
              </a:rPr>
              <a:t>speak</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5" dirty="0">
                <a:solidFill>
                  <a:srgbClr val="272526"/>
                </a:solidFill>
                <a:latin typeface="Trebuchet MS"/>
                <a:cs typeface="Trebuchet MS"/>
              </a:rPr>
              <a:t> </a:t>
            </a:r>
            <a:r>
              <a:rPr sz="1000" spc="40" dirty="0">
                <a:solidFill>
                  <a:srgbClr val="272526"/>
                </a:solidFill>
                <a:latin typeface="Trebuchet MS"/>
                <a:cs typeface="Trebuchet MS"/>
              </a:rPr>
              <a:t>anyone</a:t>
            </a:r>
            <a:r>
              <a:rPr sz="1000" spc="-25" dirty="0">
                <a:solidFill>
                  <a:srgbClr val="272526"/>
                </a:solidFill>
                <a:latin typeface="Trebuchet MS"/>
                <a:cs typeface="Trebuchet MS"/>
              </a:rPr>
              <a:t> </a:t>
            </a:r>
            <a:r>
              <a:rPr sz="1000" spc="5" dirty="0">
                <a:solidFill>
                  <a:srgbClr val="272526"/>
                </a:solidFill>
                <a:latin typeface="Trebuchet MS"/>
                <a:cs typeface="Trebuchet MS"/>
              </a:rPr>
              <a:t>if</a:t>
            </a:r>
            <a:r>
              <a:rPr sz="1000" spc="-25" dirty="0">
                <a:solidFill>
                  <a:srgbClr val="272526"/>
                </a:solidFill>
                <a:latin typeface="Trebuchet MS"/>
                <a:cs typeface="Trebuchet MS"/>
              </a:rPr>
              <a:t> </a:t>
            </a:r>
            <a:r>
              <a:rPr sz="1000" spc="45" dirty="0">
                <a:solidFill>
                  <a:srgbClr val="272526"/>
                </a:solidFill>
                <a:latin typeface="Trebuchet MS"/>
                <a:cs typeface="Trebuchet MS"/>
              </a:rPr>
              <a:t>you</a:t>
            </a:r>
            <a:r>
              <a:rPr sz="1000" spc="-25" dirty="0">
                <a:solidFill>
                  <a:srgbClr val="272526"/>
                </a:solidFill>
                <a:latin typeface="Trebuchet MS"/>
                <a:cs typeface="Trebuchet MS"/>
              </a:rPr>
              <a:t> </a:t>
            </a:r>
            <a:r>
              <a:rPr sz="1000" spc="25" dirty="0">
                <a:solidFill>
                  <a:srgbClr val="272526"/>
                </a:solidFill>
                <a:latin typeface="Trebuchet MS"/>
                <a:cs typeface="Trebuchet MS"/>
              </a:rPr>
              <a:t>have</a:t>
            </a:r>
            <a:r>
              <a:rPr sz="1000" spc="-25" dirty="0">
                <a:solidFill>
                  <a:srgbClr val="272526"/>
                </a:solidFill>
                <a:latin typeface="Trebuchet MS"/>
                <a:cs typeface="Trebuchet MS"/>
              </a:rPr>
              <a:t> </a:t>
            </a:r>
            <a:r>
              <a:rPr sz="1000" spc="30" dirty="0">
                <a:solidFill>
                  <a:srgbClr val="272526"/>
                </a:solidFill>
                <a:latin typeface="Trebuchet MS"/>
                <a:cs typeface="Trebuchet MS"/>
              </a:rPr>
              <a:t>any</a:t>
            </a:r>
            <a:r>
              <a:rPr sz="1000" spc="-25" dirty="0">
                <a:solidFill>
                  <a:srgbClr val="272526"/>
                </a:solidFill>
                <a:latin typeface="Trebuchet MS"/>
                <a:cs typeface="Trebuchet MS"/>
              </a:rPr>
              <a:t> </a:t>
            </a:r>
            <a:r>
              <a:rPr sz="1000" spc="20" dirty="0">
                <a:solidFill>
                  <a:srgbClr val="272526"/>
                </a:solidFill>
                <a:latin typeface="Trebuchet MS"/>
                <a:cs typeface="Trebuchet MS"/>
              </a:rPr>
              <a:t>worries</a:t>
            </a:r>
            <a:r>
              <a:rPr sz="1000" spc="-25" dirty="0">
                <a:solidFill>
                  <a:srgbClr val="272526"/>
                </a:solidFill>
                <a:latin typeface="Trebuchet MS"/>
                <a:cs typeface="Trebuchet MS"/>
              </a:rPr>
              <a:t> </a:t>
            </a:r>
            <a:r>
              <a:rPr sz="1000" spc="35" dirty="0">
                <a:solidFill>
                  <a:srgbClr val="272526"/>
                </a:solidFill>
                <a:latin typeface="Trebuchet MS"/>
                <a:cs typeface="Trebuchet MS"/>
              </a:rPr>
              <a:t>or</a:t>
            </a:r>
            <a:r>
              <a:rPr sz="1000" spc="-25" dirty="0">
                <a:solidFill>
                  <a:srgbClr val="272526"/>
                </a:solidFill>
                <a:latin typeface="Trebuchet MS"/>
                <a:cs typeface="Trebuchet MS"/>
              </a:rPr>
              <a:t> </a:t>
            </a:r>
            <a:r>
              <a:rPr sz="1000" spc="10" dirty="0">
                <a:solidFill>
                  <a:srgbClr val="272526"/>
                </a:solidFill>
                <a:latin typeface="Trebuchet MS"/>
                <a:cs typeface="Trebuchet MS"/>
              </a:rPr>
              <a:t>concerns </a:t>
            </a:r>
            <a:r>
              <a:rPr sz="1000" spc="-285" dirty="0">
                <a:solidFill>
                  <a:srgbClr val="272526"/>
                </a:solidFill>
                <a:latin typeface="Trebuchet MS"/>
                <a:cs typeface="Trebuchet MS"/>
              </a:rPr>
              <a:t> </a:t>
            </a:r>
            <a:r>
              <a:rPr sz="1000" spc="5" dirty="0">
                <a:solidFill>
                  <a:srgbClr val="272526"/>
                </a:solidFill>
                <a:latin typeface="Trebuchet MS"/>
                <a:cs typeface="Trebuchet MS"/>
              </a:rPr>
              <a:t>as </a:t>
            </a:r>
            <a:r>
              <a:rPr sz="1000" spc="15" dirty="0">
                <a:solidFill>
                  <a:srgbClr val="272526"/>
                </a:solidFill>
                <a:latin typeface="Trebuchet MS"/>
                <a:cs typeface="Trebuchet MS"/>
              </a:rPr>
              <a:t>they </a:t>
            </a:r>
            <a:r>
              <a:rPr sz="1000" spc="10" dirty="0">
                <a:solidFill>
                  <a:srgbClr val="272526"/>
                </a:solidFill>
                <a:latin typeface="Trebuchet MS"/>
                <a:cs typeface="Trebuchet MS"/>
              </a:rPr>
              <a:t>are </a:t>
            </a:r>
            <a:r>
              <a:rPr sz="1000" spc="30" dirty="0">
                <a:solidFill>
                  <a:srgbClr val="272526"/>
                </a:solidFill>
                <a:latin typeface="Trebuchet MS"/>
                <a:cs typeface="Trebuchet MS"/>
              </a:rPr>
              <a:t>often </a:t>
            </a:r>
            <a:r>
              <a:rPr sz="1000" spc="5" dirty="0">
                <a:solidFill>
                  <a:srgbClr val="272526"/>
                </a:solidFill>
                <a:latin typeface="Trebuchet MS"/>
                <a:cs typeface="Trebuchet MS"/>
              </a:rPr>
              <a:t>very easy </a:t>
            </a:r>
            <a:r>
              <a:rPr sz="1000" spc="30" dirty="0">
                <a:solidFill>
                  <a:srgbClr val="272526"/>
                </a:solidFill>
                <a:latin typeface="Trebuchet MS"/>
                <a:cs typeface="Trebuchet MS"/>
              </a:rPr>
              <a:t>to </a:t>
            </a:r>
            <a:r>
              <a:rPr sz="1000" spc="10" dirty="0">
                <a:solidFill>
                  <a:srgbClr val="272526"/>
                </a:solidFill>
                <a:latin typeface="Trebuchet MS"/>
                <a:cs typeface="Trebuchet MS"/>
              </a:rPr>
              <a:t>solve </a:t>
            </a:r>
            <a:r>
              <a:rPr sz="1000" spc="5" dirty="0">
                <a:solidFill>
                  <a:srgbClr val="272526"/>
                </a:solidFill>
                <a:latin typeface="Trebuchet MS"/>
                <a:cs typeface="Trebuchet MS"/>
              </a:rPr>
              <a:t>if </a:t>
            </a:r>
            <a:r>
              <a:rPr sz="1000" spc="45" dirty="0">
                <a:solidFill>
                  <a:srgbClr val="272526"/>
                </a:solidFill>
                <a:latin typeface="Trebuchet MS"/>
                <a:cs typeface="Trebuchet MS"/>
              </a:rPr>
              <a:t>we </a:t>
            </a:r>
            <a:r>
              <a:rPr sz="1000" spc="10" dirty="0">
                <a:solidFill>
                  <a:srgbClr val="272526"/>
                </a:solidFill>
                <a:latin typeface="Trebuchet MS"/>
                <a:cs typeface="Trebuchet MS"/>
              </a:rPr>
              <a:t>are </a:t>
            </a:r>
            <a:r>
              <a:rPr sz="1000" spc="30" dirty="0">
                <a:solidFill>
                  <a:srgbClr val="272526"/>
                </a:solidFill>
                <a:latin typeface="Trebuchet MS"/>
                <a:cs typeface="Trebuchet MS"/>
              </a:rPr>
              <a:t>aware </a:t>
            </a:r>
            <a:r>
              <a:rPr sz="1000" spc="45" dirty="0">
                <a:solidFill>
                  <a:srgbClr val="272526"/>
                </a:solidFill>
                <a:latin typeface="Trebuchet MS"/>
                <a:cs typeface="Trebuchet MS"/>
              </a:rPr>
              <a:t>of </a:t>
            </a:r>
            <a:r>
              <a:rPr sz="1000" spc="-290" dirty="0">
                <a:solidFill>
                  <a:srgbClr val="272526"/>
                </a:solidFill>
                <a:latin typeface="Trebuchet MS"/>
                <a:cs typeface="Trebuchet MS"/>
              </a:rPr>
              <a:t> </a:t>
            </a:r>
            <a:r>
              <a:rPr sz="1000" spc="5" dirty="0">
                <a:solidFill>
                  <a:srgbClr val="272526"/>
                </a:solidFill>
                <a:latin typeface="Trebuchet MS"/>
                <a:cs typeface="Trebuchet MS"/>
              </a:rPr>
              <a:t>them.</a:t>
            </a:r>
            <a:endParaRPr sz="1000">
              <a:latin typeface="Trebuchet MS"/>
              <a:cs typeface="Trebuchet MS"/>
            </a:endParaRPr>
          </a:p>
          <a:p>
            <a:pPr marL="12700" marR="93980">
              <a:lnSpc>
                <a:spcPct val="100000"/>
              </a:lnSpc>
              <a:spcBef>
                <a:spcPts val="565"/>
              </a:spcBef>
            </a:pPr>
            <a:r>
              <a:rPr sz="1000" spc="5" dirty="0">
                <a:solidFill>
                  <a:srgbClr val="272526"/>
                </a:solidFill>
                <a:latin typeface="Trebuchet MS"/>
                <a:cs typeface="Trebuchet MS"/>
              </a:rPr>
              <a:t>If </a:t>
            </a:r>
            <a:r>
              <a:rPr sz="1000" spc="45" dirty="0">
                <a:solidFill>
                  <a:srgbClr val="272526"/>
                </a:solidFill>
                <a:latin typeface="Trebuchet MS"/>
                <a:cs typeface="Trebuchet MS"/>
              </a:rPr>
              <a:t>you </a:t>
            </a:r>
            <a:r>
              <a:rPr sz="1000" spc="15" dirty="0">
                <a:solidFill>
                  <a:srgbClr val="272526"/>
                </a:solidFill>
                <a:latin typeface="Trebuchet MS"/>
                <a:cs typeface="Trebuchet MS"/>
              </a:rPr>
              <a:t>require </a:t>
            </a:r>
            <a:r>
              <a:rPr sz="1000" spc="45" dirty="0">
                <a:solidFill>
                  <a:srgbClr val="272526"/>
                </a:solidFill>
                <a:latin typeface="Trebuchet MS"/>
                <a:cs typeface="Trebuchet MS"/>
              </a:rPr>
              <a:t>an </a:t>
            </a:r>
            <a:r>
              <a:rPr sz="1000" spc="35" dirty="0">
                <a:solidFill>
                  <a:srgbClr val="272526"/>
                </a:solidFill>
                <a:latin typeface="Trebuchet MS"/>
                <a:cs typeface="Trebuchet MS"/>
              </a:rPr>
              <a:t>appointment </a:t>
            </a:r>
            <a:r>
              <a:rPr sz="1000" spc="30" dirty="0">
                <a:solidFill>
                  <a:srgbClr val="272526"/>
                </a:solidFill>
                <a:latin typeface="Trebuchet MS"/>
                <a:cs typeface="Trebuchet MS"/>
              </a:rPr>
              <a:t>to </a:t>
            </a:r>
            <a:r>
              <a:rPr sz="1000" spc="15" dirty="0">
                <a:solidFill>
                  <a:srgbClr val="272526"/>
                </a:solidFill>
                <a:latin typeface="Trebuchet MS"/>
                <a:cs typeface="Trebuchet MS"/>
              </a:rPr>
              <a:t>meet </a:t>
            </a:r>
            <a:r>
              <a:rPr sz="1000" spc="30" dirty="0">
                <a:solidFill>
                  <a:srgbClr val="272526"/>
                </a:solidFill>
                <a:latin typeface="Trebuchet MS"/>
                <a:cs typeface="Trebuchet MS"/>
              </a:rPr>
              <a:t>a </a:t>
            </a:r>
            <a:r>
              <a:rPr sz="1000" spc="5" dirty="0">
                <a:solidFill>
                  <a:srgbClr val="272526"/>
                </a:solidFill>
                <a:latin typeface="Trebuchet MS"/>
                <a:cs typeface="Trebuchet MS"/>
              </a:rPr>
              <a:t>teacher </a:t>
            </a:r>
            <a:r>
              <a:rPr sz="1000" spc="35" dirty="0">
                <a:solidFill>
                  <a:srgbClr val="272526"/>
                </a:solidFill>
                <a:latin typeface="Trebuchet MS"/>
                <a:cs typeface="Trebuchet MS"/>
              </a:rPr>
              <a:t>or </a:t>
            </a:r>
            <a:r>
              <a:rPr sz="1000" spc="40"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dirty="0">
                <a:solidFill>
                  <a:srgbClr val="272526"/>
                </a:solidFill>
                <a:latin typeface="Trebuchet MS"/>
                <a:cs typeface="Trebuchet MS"/>
              </a:rPr>
              <a:t>Headteacher,</a:t>
            </a:r>
            <a:r>
              <a:rPr sz="1000" spc="-25" dirty="0">
                <a:solidFill>
                  <a:srgbClr val="272526"/>
                </a:solidFill>
                <a:latin typeface="Trebuchet MS"/>
                <a:cs typeface="Trebuchet MS"/>
              </a:rPr>
              <a:t> </a:t>
            </a:r>
            <a:r>
              <a:rPr sz="1000" spc="-10" dirty="0">
                <a:solidFill>
                  <a:srgbClr val="272526"/>
                </a:solidFill>
                <a:latin typeface="Trebuchet MS"/>
                <a:cs typeface="Trebuchet MS"/>
              </a:rPr>
              <a:t>it</a:t>
            </a:r>
            <a:r>
              <a:rPr sz="1000" spc="-25" dirty="0">
                <a:solidFill>
                  <a:srgbClr val="272526"/>
                </a:solidFill>
                <a:latin typeface="Trebuchet MS"/>
                <a:cs typeface="Trebuchet MS"/>
              </a:rPr>
              <a:t> </a:t>
            </a:r>
            <a:r>
              <a:rPr sz="1000" spc="-15" dirty="0">
                <a:solidFill>
                  <a:srgbClr val="272526"/>
                </a:solidFill>
                <a:latin typeface="Trebuchet MS"/>
                <a:cs typeface="Trebuchet MS"/>
              </a:rPr>
              <a:t>is</a:t>
            </a:r>
            <a:r>
              <a:rPr sz="1000" spc="-25" dirty="0">
                <a:solidFill>
                  <a:srgbClr val="272526"/>
                </a:solidFill>
                <a:latin typeface="Trebuchet MS"/>
                <a:cs typeface="Trebuchet MS"/>
              </a:rPr>
              <a:t> </a:t>
            </a:r>
            <a:r>
              <a:rPr sz="1000" spc="25" dirty="0">
                <a:solidFill>
                  <a:srgbClr val="272526"/>
                </a:solidFill>
                <a:latin typeface="Trebuchet MS"/>
                <a:cs typeface="Trebuchet MS"/>
              </a:rPr>
              <a:t>helpful</a:t>
            </a:r>
            <a:r>
              <a:rPr sz="1000" spc="-20" dirty="0">
                <a:solidFill>
                  <a:srgbClr val="272526"/>
                </a:solidFill>
                <a:latin typeface="Trebuchet MS"/>
                <a:cs typeface="Trebuchet MS"/>
              </a:rPr>
              <a:t> </a:t>
            </a:r>
            <a:r>
              <a:rPr sz="1000" spc="5" dirty="0">
                <a:solidFill>
                  <a:srgbClr val="272526"/>
                </a:solidFill>
                <a:latin typeface="Trebuchet MS"/>
                <a:cs typeface="Trebuchet MS"/>
              </a:rPr>
              <a:t>if</a:t>
            </a:r>
            <a:r>
              <a:rPr sz="1000" spc="-25" dirty="0">
                <a:solidFill>
                  <a:srgbClr val="272526"/>
                </a:solidFill>
                <a:latin typeface="Trebuchet MS"/>
                <a:cs typeface="Trebuchet MS"/>
              </a:rPr>
              <a:t> </a:t>
            </a:r>
            <a:r>
              <a:rPr sz="1000" spc="45" dirty="0">
                <a:solidFill>
                  <a:srgbClr val="272526"/>
                </a:solidFill>
                <a:latin typeface="Trebuchet MS"/>
                <a:cs typeface="Trebuchet MS"/>
              </a:rPr>
              <a:t>you</a:t>
            </a:r>
            <a:r>
              <a:rPr sz="1000" spc="-25" dirty="0">
                <a:solidFill>
                  <a:srgbClr val="272526"/>
                </a:solidFill>
                <a:latin typeface="Trebuchet MS"/>
                <a:cs typeface="Trebuchet MS"/>
              </a:rPr>
              <a:t> </a:t>
            </a:r>
            <a:r>
              <a:rPr sz="1000" spc="50" dirty="0">
                <a:solidFill>
                  <a:srgbClr val="272526"/>
                </a:solidFill>
                <a:latin typeface="Trebuchet MS"/>
                <a:cs typeface="Trebuchet MS"/>
              </a:rPr>
              <a:t>phone</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20" dirty="0">
                <a:solidFill>
                  <a:srgbClr val="272526"/>
                </a:solidFill>
                <a:latin typeface="Trebuchet MS"/>
                <a:cs typeface="Trebuchet MS"/>
              </a:rPr>
              <a:t>advance </a:t>
            </a:r>
            <a:r>
              <a:rPr sz="1000" spc="-285" dirty="0">
                <a:solidFill>
                  <a:srgbClr val="272526"/>
                </a:solidFill>
                <a:latin typeface="Trebuchet MS"/>
                <a:cs typeface="Trebuchet MS"/>
              </a:rPr>
              <a:t> </a:t>
            </a:r>
            <a:r>
              <a:rPr sz="1000" spc="30" dirty="0">
                <a:solidFill>
                  <a:srgbClr val="272526"/>
                </a:solidFill>
                <a:latin typeface="Trebuchet MS"/>
                <a:cs typeface="Trebuchet MS"/>
              </a:rPr>
              <a:t>to</a:t>
            </a:r>
            <a:r>
              <a:rPr sz="1000" spc="-30" dirty="0">
                <a:solidFill>
                  <a:srgbClr val="272526"/>
                </a:solidFill>
                <a:latin typeface="Trebuchet MS"/>
                <a:cs typeface="Trebuchet MS"/>
              </a:rPr>
              <a:t> </a:t>
            </a:r>
            <a:r>
              <a:rPr sz="1000" dirty="0">
                <a:solidFill>
                  <a:srgbClr val="272526"/>
                </a:solidFill>
                <a:latin typeface="Trebuchet MS"/>
                <a:cs typeface="Trebuchet MS"/>
              </a:rPr>
              <a:t>check</a:t>
            </a:r>
            <a:r>
              <a:rPr sz="1000" spc="-25" dirty="0">
                <a:solidFill>
                  <a:srgbClr val="272526"/>
                </a:solidFill>
                <a:latin typeface="Trebuchet MS"/>
                <a:cs typeface="Trebuchet MS"/>
              </a:rPr>
              <a:t> </a:t>
            </a:r>
            <a:r>
              <a:rPr sz="1000" spc="-5" dirty="0">
                <a:solidFill>
                  <a:srgbClr val="272526"/>
                </a:solidFill>
                <a:latin typeface="Trebuchet MS"/>
                <a:cs typeface="Trebuchet MS"/>
              </a:rPr>
              <a:t>availability.</a:t>
            </a:r>
            <a:endParaRPr sz="1000">
              <a:latin typeface="Trebuchet MS"/>
              <a:cs typeface="Trebuchet MS"/>
            </a:endParaRPr>
          </a:p>
          <a:p>
            <a:pPr marL="12700" marR="11430">
              <a:lnSpc>
                <a:spcPct val="100000"/>
              </a:lnSpc>
              <a:spcBef>
                <a:spcPts val="565"/>
              </a:spcBef>
            </a:pPr>
            <a:r>
              <a:rPr sz="1000" spc="60" dirty="0">
                <a:solidFill>
                  <a:srgbClr val="272526"/>
                </a:solidFill>
                <a:latin typeface="Trebuchet MS"/>
                <a:cs typeface="Trebuchet MS"/>
              </a:rPr>
              <a:t>We </a:t>
            </a:r>
            <a:r>
              <a:rPr sz="1000" spc="20" dirty="0">
                <a:solidFill>
                  <a:srgbClr val="272526"/>
                </a:solidFill>
                <a:latin typeface="Trebuchet MS"/>
                <a:cs typeface="Trebuchet MS"/>
              </a:rPr>
              <a:t>ask that </a:t>
            </a:r>
            <a:r>
              <a:rPr sz="1000" spc="-5" dirty="0">
                <a:solidFill>
                  <a:srgbClr val="272526"/>
                </a:solidFill>
                <a:latin typeface="Trebuchet MS"/>
                <a:cs typeface="Trebuchet MS"/>
              </a:rPr>
              <a:t>all </a:t>
            </a:r>
            <a:r>
              <a:rPr sz="1000" spc="10" dirty="0">
                <a:solidFill>
                  <a:srgbClr val="272526"/>
                </a:solidFill>
                <a:latin typeface="Trebuchet MS"/>
                <a:cs typeface="Trebuchet MS"/>
              </a:rPr>
              <a:t>children </a:t>
            </a:r>
            <a:r>
              <a:rPr sz="1000" spc="45" dirty="0">
                <a:solidFill>
                  <a:srgbClr val="272526"/>
                </a:solidFill>
                <a:latin typeface="Trebuchet MS"/>
                <a:cs typeface="Trebuchet MS"/>
              </a:rPr>
              <a:t>and </a:t>
            </a:r>
            <a:r>
              <a:rPr sz="1000" spc="10" dirty="0">
                <a:solidFill>
                  <a:srgbClr val="272526"/>
                </a:solidFill>
                <a:latin typeface="Trebuchet MS"/>
                <a:cs typeface="Trebuchet MS"/>
              </a:rPr>
              <a:t>their </a:t>
            </a:r>
            <a:r>
              <a:rPr sz="1000" spc="15" dirty="0">
                <a:solidFill>
                  <a:srgbClr val="272526"/>
                </a:solidFill>
                <a:latin typeface="Trebuchet MS"/>
                <a:cs typeface="Trebuchet MS"/>
              </a:rPr>
              <a:t>parents </a:t>
            </a:r>
            <a:r>
              <a:rPr sz="1000" spc="35" dirty="0">
                <a:solidFill>
                  <a:srgbClr val="272526"/>
                </a:solidFill>
                <a:latin typeface="Trebuchet MS"/>
                <a:cs typeface="Trebuchet MS"/>
              </a:rPr>
              <a:t>sign </a:t>
            </a:r>
            <a:r>
              <a:rPr sz="1000" spc="45" dirty="0">
                <a:solidFill>
                  <a:srgbClr val="272526"/>
                </a:solidFill>
                <a:latin typeface="Trebuchet MS"/>
                <a:cs typeface="Trebuchet MS"/>
              </a:rPr>
              <a:t>our </a:t>
            </a:r>
            <a:r>
              <a:rPr sz="1000" spc="50" dirty="0">
                <a:solidFill>
                  <a:srgbClr val="272526"/>
                </a:solidFill>
                <a:latin typeface="Trebuchet MS"/>
                <a:cs typeface="Trebuchet MS"/>
              </a:rPr>
              <a:t> </a:t>
            </a:r>
            <a:r>
              <a:rPr sz="1000" dirty="0">
                <a:solidFill>
                  <a:srgbClr val="272526"/>
                </a:solidFill>
                <a:latin typeface="Trebuchet MS"/>
                <a:cs typeface="Trebuchet MS"/>
              </a:rPr>
              <a:t>‘Home/school</a:t>
            </a:r>
            <a:r>
              <a:rPr sz="1000" spc="-25" dirty="0">
                <a:solidFill>
                  <a:srgbClr val="272526"/>
                </a:solidFill>
                <a:latin typeface="Trebuchet MS"/>
                <a:cs typeface="Trebuchet MS"/>
              </a:rPr>
              <a:t> </a:t>
            </a:r>
            <a:r>
              <a:rPr sz="1000" spc="15" dirty="0">
                <a:solidFill>
                  <a:srgbClr val="272526"/>
                </a:solidFill>
                <a:latin typeface="Trebuchet MS"/>
                <a:cs typeface="Trebuchet MS"/>
              </a:rPr>
              <a:t>agreement’</a:t>
            </a:r>
            <a:r>
              <a:rPr sz="1000" spc="-20" dirty="0">
                <a:solidFill>
                  <a:srgbClr val="272526"/>
                </a:solidFill>
                <a:latin typeface="Trebuchet MS"/>
                <a:cs typeface="Trebuchet MS"/>
              </a:rPr>
              <a:t> </a:t>
            </a:r>
            <a:r>
              <a:rPr sz="1000" spc="25" dirty="0">
                <a:solidFill>
                  <a:srgbClr val="272526"/>
                </a:solidFill>
                <a:latin typeface="Trebuchet MS"/>
                <a:cs typeface="Trebuchet MS"/>
              </a:rPr>
              <a:t>so</a:t>
            </a:r>
            <a:r>
              <a:rPr sz="1000" spc="-20" dirty="0">
                <a:solidFill>
                  <a:srgbClr val="272526"/>
                </a:solidFill>
                <a:latin typeface="Trebuchet MS"/>
                <a:cs typeface="Trebuchet MS"/>
              </a:rPr>
              <a:t> </a:t>
            </a:r>
            <a:r>
              <a:rPr sz="1000" spc="20" dirty="0">
                <a:solidFill>
                  <a:srgbClr val="272526"/>
                </a:solidFill>
                <a:latin typeface="Trebuchet MS"/>
                <a:cs typeface="Trebuchet MS"/>
              </a:rPr>
              <a:t>that</a:t>
            </a:r>
            <a:r>
              <a:rPr sz="1000" spc="-20" dirty="0">
                <a:solidFill>
                  <a:srgbClr val="272526"/>
                </a:solidFill>
                <a:latin typeface="Trebuchet MS"/>
                <a:cs typeface="Trebuchet MS"/>
              </a:rPr>
              <a:t> </a:t>
            </a:r>
            <a:r>
              <a:rPr sz="1000" spc="45" dirty="0">
                <a:solidFill>
                  <a:srgbClr val="272526"/>
                </a:solidFill>
                <a:latin typeface="Trebuchet MS"/>
                <a:cs typeface="Trebuchet MS"/>
              </a:rPr>
              <a:t>we</a:t>
            </a:r>
            <a:r>
              <a:rPr sz="1000" spc="-20" dirty="0">
                <a:solidFill>
                  <a:srgbClr val="272526"/>
                </a:solidFill>
                <a:latin typeface="Trebuchet MS"/>
                <a:cs typeface="Trebuchet MS"/>
              </a:rPr>
              <a:t> </a:t>
            </a:r>
            <a:r>
              <a:rPr sz="1000" spc="10" dirty="0">
                <a:solidFill>
                  <a:srgbClr val="272526"/>
                </a:solidFill>
                <a:latin typeface="Trebuchet MS"/>
                <a:cs typeface="Trebuchet MS"/>
              </a:rPr>
              <a:t>are</a:t>
            </a:r>
            <a:r>
              <a:rPr sz="1000" spc="-20" dirty="0">
                <a:solidFill>
                  <a:srgbClr val="272526"/>
                </a:solidFill>
                <a:latin typeface="Trebuchet MS"/>
                <a:cs typeface="Trebuchet MS"/>
              </a:rPr>
              <a:t> </a:t>
            </a:r>
            <a:r>
              <a:rPr sz="1000" spc="-5" dirty="0">
                <a:solidFill>
                  <a:srgbClr val="272526"/>
                </a:solidFill>
                <a:latin typeface="Trebuchet MS"/>
                <a:cs typeface="Trebuchet MS"/>
              </a:rPr>
              <a:t>all</a:t>
            </a:r>
            <a:r>
              <a:rPr sz="1000" spc="-20" dirty="0">
                <a:solidFill>
                  <a:srgbClr val="272526"/>
                </a:solidFill>
                <a:latin typeface="Trebuchet MS"/>
                <a:cs typeface="Trebuchet MS"/>
              </a:rPr>
              <a:t> </a:t>
            </a:r>
            <a:r>
              <a:rPr sz="1000" spc="50" dirty="0">
                <a:solidFill>
                  <a:srgbClr val="272526"/>
                </a:solidFill>
                <a:latin typeface="Trebuchet MS"/>
                <a:cs typeface="Trebuchet MS"/>
              </a:rPr>
              <a:t>working</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endParaRPr sz="1000">
              <a:latin typeface="Trebuchet MS"/>
              <a:cs typeface="Trebuchet MS"/>
            </a:endParaRPr>
          </a:p>
          <a:p>
            <a:pPr marL="12700">
              <a:lnSpc>
                <a:spcPct val="100000"/>
              </a:lnSpc>
              <a:spcBef>
                <a:spcPts val="300"/>
              </a:spcBef>
            </a:pPr>
            <a:r>
              <a:rPr sz="1000" spc="10" dirty="0">
                <a:solidFill>
                  <a:srgbClr val="272526"/>
                </a:solidFill>
                <a:latin typeface="Trebuchet MS"/>
                <a:cs typeface="Trebuchet MS"/>
              </a:rPr>
              <a:t>partnership.</a:t>
            </a:r>
            <a:endParaRPr sz="1000">
              <a:latin typeface="Trebuchet MS"/>
              <a:cs typeface="Trebuchet MS"/>
            </a:endParaRPr>
          </a:p>
          <a:p>
            <a:pPr marL="12700" marR="191770">
              <a:lnSpc>
                <a:spcPct val="100000"/>
              </a:lnSpc>
              <a:spcBef>
                <a:spcPts val="750"/>
              </a:spcBef>
            </a:pPr>
            <a:r>
              <a:rPr sz="1000" spc="45" dirty="0">
                <a:solidFill>
                  <a:srgbClr val="272526"/>
                </a:solidFill>
                <a:latin typeface="Trebuchet MS"/>
                <a:cs typeface="Trebuchet MS"/>
              </a:rPr>
              <a:t>You </a:t>
            </a:r>
            <a:r>
              <a:rPr sz="1000" spc="10" dirty="0">
                <a:solidFill>
                  <a:srgbClr val="272526"/>
                </a:solidFill>
                <a:latin typeface="Trebuchet MS"/>
                <a:cs typeface="Trebuchet MS"/>
              </a:rPr>
              <a:t>will </a:t>
            </a:r>
            <a:r>
              <a:rPr sz="1000" spc="30" dirty="0">
                <a:solidFill>
                  <a:srgbClr val="272526"/>
                </a:solidFill>
                <a:latin typeface="Trebuchet MS"/>
                <a:cs typeface="Trebuchet MS"/>
              </a:rPr>
              <a:t>be </a:t>
            </a:r>
            <a:r>
              <a:rPr sz="1000" spc="15" dirty="0">
                <a:solidFill>
                  <a:srgbClr val="272526"/>
                </a:solidFill>
                <a:latin typeface="Trebuchet MS"/>
                <a:cs typeface="Trebuchet MS"/>
              </a:rPr>
              <a:t>invited </a:t>
            </a:r>
            <a:r>
              <a:rPr sz="1000" spc="30" dirty="0">
                <a:solidFill>
                  <a:srgbClr val="272526"/>
                </a:solidFill>
                <a:latin typeface="Trebuchet MS"/>
                <a:cs typeface="Trebuchet MS"/>
              </a:rPr>
              <a:t>to </a:t>
            </a:r>
            <a:r>
              <a:rPr sz="1000" spc="20" dirty="0">
                <a:solidFill>
                  <a:srgbClr val="272526"/>
                </a:solidFill>
                <a:latin typeface="Trebuchet MS"/>
                <a:cs typeface="Trebuchet MS"/>
              </a:rPr>
              <a:t>attend </a:t>
            </a:r>
            <a:r>
              <a:rPr sz="1000" spc="30" dirty="0">
                <a:solidFill>
                  <a:srgbClr val="272526"/>
                </a:solidFill>
                <a:latin typeface="Trebuchet MS"/>
                <a:cs typeface="Trebuchet MS"/>
              </a:rPr>
              <a:t>themed </a:t>
            </a:r>
            <a:r>
              <a:rPr sz="1000" spc="-5" dirty="0">
                <a:solidFill>
                  <a:srgbClr val="272526"/>
                </a:solidFill>
                <a:latin typeface="Trebuchet MS"/>
                <a:cs typeface="Trebuchet MS"/>
              </a:rPr>
              <a:t>days, </a:t>
            </a:r>
            <a:r>
              <a:rPr sz="1000" dirty="0">
                <a:solidFill>
                  <a:srgbClr val="272526"/>
                </a:solidFill>
                <a:latin typeface="Trebuchet MS"/>
                <a:cs typeface="Trebuchet MS"/>
              </a:rPr>
              <a:t>special </a:t>
            </a:r>
            <a:r>
              <a:rPr sz="1000" spc="5" dirty="0">
                <a:solidFill>
                  <a:srgbClr val="272526"/>
                </a:solidFill>
                <a:latin typeface="Trebuchet MS"/>
                <a:cs typeface="Trebuchet MS"/>
              </a:rPr>
              <a:t> </a:t>
            </a:r>
            <a:r>
              <a:rPr sz="1000" dirty="0">
                <a:solidFill>
                  <a:srgbClr val="272526"/>
                </a:solidFill>
                <a:latin typeface="Trebuchet MS"/>
                <a:cs typeface="Trebuchet MS"/>
              </a:rPr>
              <a:t>assemblies,</a:t>
            </a:r>
            <a:r>
              <a:rPr sz="1000" spc="-25" dirty="0">
                <a:solidFill>
                  <a:srgbClr val="272526"/>
                </a:solidFill>
                <a:latin typeface="Trebuchet MS"/>
                <a:cs typeface="Trebuchet MS"/>
              </a:rPr>
              <a:t> </a:t>
            </a:r>
            <a:r>
              <a:rPr sz="1000" spc="20" dirty="0">
                <a:solidFill>
                  <a:srgbClr val="272526"/>
                </a:solidFill>
                <a:latin typeface="Trebuchet MS"/>
                <a:cs typeface="Trebuchet MS"/>
              </a:rPr>
              <a:t>performances</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10" dirty="0">
                <a:solidFill>
                  <a:srgbClr val="272526"/>
                </a:solidFill>
                <a:latin typeface="Trebuchet MS"/>
                <a:cs typeface="Trebuchet MS"/>
              </a:rPr>
              <a:t>sports</a:t>
            </a:r>
            <a:r>
              <a:rPr sz="1000" spc="-25" dirty="0">
                <a:solidFill>
                  <a:srgbClr val="272526"/>
                </a:solidFill>
                <a:latin typeface="Trebuchet MS"/>
                <a:cs typeface="Trebuchet MS"/>
              </a:rPr>
              <a:t> </a:t>
            </a:r>
            <a:r>
              <a:rPr sz="1000" spc="-5" dirty="0">
                <a:solidFill>
                  <a:srgbClr val="272526"/>
                </a:solidFill>
                <a:latin typeface="Trebuchet MS"/>
                <a:cs typeface="Trebuchet MS"/>
              </a:rPr>
              <a:t>days.</a:t>
            </a:r>
            <a:r>
              <a:rPr sz="1000" spc="-25" dirty="0">
                <a:solidFill>
                  <a:srgbClr val="272526"/>
                </a:solidFill>
                <a:latin typeface="Trebuchet MS"/>
                <a:cs typeface="Trebuchet MS"/>
              </a:rPr>
              <a:t> </a:t>
            </a:r>
            <a:r>
              <a:rPr sz="1000" spc="60" dirty="0">
                <a:solidFill>
                  <a:srgbClr val="272526"/>
                </a:solidFill>
                <a:latin typeface="Trebuchet MS"/>
                <a:cs typeface="Trebuchet MS"/>
              </a:rPr>
              <a:t>We</a:t>
            </a:r>
            <a:r>
              <a:rPr sz="1000" spc="-25" dirty="0">
                <a:solidFill>
                  <a:srgbClr val="272526"/>
                </a:solidFill>
                <a:latin typeface="Trebuchet MS"/>
                <a:cs typeface="Trebuchet MS"/>
              </a:rPr>
              <a:t> </a:t>
            </a:r>
            <a:r>
              <a:rPr sz="1000" spc="-5" dirty="0">
                <a:solidFill>
                  <a:srgbClr val="272526"/>
                </a:solidFill>
                <a:latin typeface="Trebuchet MS"/>
                <a:cs typeface="Trebuchet MS"/>
              </a:rPr>
              <a:t>try</a:t>
            </a:r>
            <a:r>
              <a:rPr sz="1000" spc="-20" dirty="0">
                <a:solidFill>
                  <a:srgbClr val="272526"/>
                </a:solidFill>
                <a:latin typeface="Trebuchet MS"/>
                <a:cs typeface="Trebuchet MS"/>
              </a:rPr>
              <a:t> </a:t>
            </a:r>
            <a:r>
              <a:rPr sz="1000" spc="30" dirty="0">
                <a:solidFill>
                  <a:srgbClr val="272526"/>
                </a:solidFill>
                <a:latin typeface="Trebuchet MS"/>
                <a:cs typeface="Trebuchet MS"/>
              </a:rPr>
              <a:t>to </a:t>
            </a:r>
            <a:r>
              <a:rPr sz="1000" spc="-290" dirty="0">
                <a:solidFill>
                  <a:srgbClr val="272526"/>
                </a:solidFill>
                <a:latin typeface="Trebuchet MS"/>
                <a:cs typeface="Trebuchet MS"/>
              </a:rPr>
              <a:t> </a:t>
            </a:r>
            <a:r>
              <a:rPr sz="1000" spc="30" dirty="0">
                <a:solidFill>
                  <a:srgbClr val="272526"/>
                </a:solidFill>
                <a:latin typeface="Trebuchet MS"/>
                <a:cs typeface="Trebuchet MS"/>
              </a:rPr>
              <a:t>give </a:t>
            </a:r>
            <a:r>
              <a:rPr sz="1000" spc="5" dirty="0">
                <a:solidFill>
                  <a:srgbClr val="272526"/>
                </a:solidFill>
                <a:latin typeface="Trebuchet MS"/>
                <a:cs typeface="Trebuchet MS"/>
              </a:rPr>
              <a:t>as </a:t>
            </a:r>
            <a:r>
              <a:rPr sz="1000" spc="30" dirty="0">
                <a:solidFill>
                  <a:srgbClr val="272526"/>
                </a:solidFill>
                <a:latin typeface="Trebuchet MS"/>
                <a:cs typeface="Trebuchet MS"/>
              </a:rPr>
              <a:t>much </a:t>
            </a:r>
            <a:r>
              <a:rPr sz="1000" spc="10" dirty="0">
                <a:solidFill>
                  <a:srgbClr val="272526"/>
                </a:solidFill>
                <a:latin typeface="Trebuchet MS"/>
                <a:cs typeface="Trebuchet MS"/>
              </a:rPr>
              <a:t>notice </a:t>
            </a:r>
            <a:r>
              <a:rPr sz="1000" spc="5" dirty="0">
                <a:solidFill>
                  <a:srgbClr val="272526"/>
                </a:solidFill>
                <a:latin typeface="Trebuchet MS"/>
                <a:cs typeface="Trebuchet MS"/>
              </a:rPr>
              <a:t>as </a:t>
            </a:r>
            <a:r>
              <a:rPr sz="1000" spc="15" dirty="0">
                <a:solidFill>
                  <a:srgbClr val="272526"/>
                </a:solidFill>
                <a:latin typeface="Trebuchet MS"/>
                <a:cs typeface="Trebuchet MS"/>
              </a:rPr>
              <a:t>possible </a:t>
            </a:r>
            <a:r>
              <a:rPr sz="1000" spc="65" dirty="0">
                <a:solidFill>
                  <a:srgbClr val="272526"/>
                </a:solidFill>
                <a:latin typeface="Trebuchet MS"/>
                <a:cs typeface="Trebuchet MS"/>
              </a:rPr>
              <a:t>on </a:t>
            </a:r>
            <a:r>
              <a:rPr sz="1000" spc="45" dirty="0">
                <a:solidFill>
                  <a:srgbClr val="272526"/>
                </a:solidFill>
                <a:latin typeface="Trebuchet MS"/>
                <a:cs typeface="Trebuchet MS"/>
              </a:rPr>
              <a:t>our </a:t>
            </a:r>
            <a:r>
              <a:rPr sz="1000" spc="25" dirty="0">
                <a:solidFill>
                  <a:srgbClr val="272526"/>
                </a:solidFill>
                <a:latin typeface="Trebuchet MS"/>
                <a:cs typeface="Trebuchet MS"/>
              </a:rPr>
              <a:t>weekly </a:t>
            </a:r>
            <a:r>
              <a:rPr sz="1000" spc="30" dirty="0">
                <a:solidFill>
                  <a:srgbClr val="272526"/>
                </a:solidFill>
                <a:latin typeface="Trebuchet MS"/>
                <a:cs typeface="Trebuchet MS"/>
              </a:rPr>
              <a:t> </a:t>
            </a:r>
            <a:r>
              <a:rPr sz="1000" spc="-5" dirty="0">
                <a:solidFill>
                  <a:srgbClr val="272526"/>
                </a:solidFill>
                <a:latin typeface="Trebuchet MS"/>
                <a:cs typeface="Trebuchet MS"/>
              </a:rPr>
              <a:t>newsletter.</a:t>
            </a:r>
            <a:endParaRPr sz="1000">
              <a:latin typeface="Trebuchet MS"/>
              <a:cs typeface="Trebuchet MS"/>
            </a:endParaRPr>
          </a:p>
          <a:p>
            <a:pPr>
              <a:lnSpc>
                <a:spcPct val="100000"/>
              </a:lnSpc>
              <a:spcBef>
                <a:spcPts val="5"/>
              </a:spcBef>
            </a:pPr>
            <a:endParaRPr sz="1000">
              <a:latin typeface="Trebuchet MS"/>
              <a:cs typeface="Trebuchet MS"/>
            </a:endParaRPr>
          </a:p>
          <a:p>
            <a:pPr marL="12700">
              <a:lnSpc>
                <a:spcPct val="100000"/>
              </a:lnSpc>
            </a:pPr>
            <a:r>
              <a:rPr sz="1800" spc="-60" dirty="0">
                <a:solidFill>
                  <a:srgbClr val="CA262D"/>
                </a:solidFill>
                <a:latin typeface="Verdana"/>
                <a:cs typeface="Verdana"/>
              </a:rPr>
              <a:t>Volunteers</a:t>
            </a:r>
            <a:endParaRPr sz="1800">
              <a:latin typeface="Verdana"/>
              <a:cs typeface="Verdana"/>
            </a:endParaRPr>
          </a:p>
          <a:p>
            <a:pPr marL="12700" marR="191770">
              <a:lnSpc>
                <a:spcPct val="100000"/>
              </a:lnSpc>
              <a:spcBef>
                <a:spcPts val="535"/>
              </a:spcBef>
            </a:pPr>
            <a:r>
              <a:rPr sz="1000" spc="60" dirty="0">
                <a:solidFill>
                  <a:srgbClr val="272526"/>
                </a:solidFill>
                <a:latin typeface="Trebuchet MS"/>
                <a:cs typeface="Trebuchet MS"/>
              </a:rPr>
              <a:t>We</a:t>
            </a:r>
            <a:r>
              <a:rPr sz="1000" spc="-30" dirty="0">
                <a:solidFill>
                  <a:srgbClr val="272526"/>
                </a:solidFill>
                <a:latin typeface="Trebuchet MS"/>
                <a:cs typeface="Trebuchet MS"/>
              </a:rPr>
              <a:t> </a:t>
            </a:r>
            <a:r>
              <a:rPr sz="1000" spc="20" dirty="0">
                <a:solidFill>
                  <a:srgbClr val="272526"/>
                </a:solidFill>
                <a:latin typeface="Trebuchet MS"/>
                <a:cs typeface="Trebuchet MS"/>
              </a:rPr>
              <a:t>always</a:t>
            </a:r>
            <a:r>
              <a:rPr sz="1000" spc="-25" dirty="0">
                <a:solidFill>
                  <a:srgbClr val="272526"/>
                </a:solidFill>
                <a:latin typeface="Trebuchet MS"/>
                <a:cs typeface="Trebuchet MS"/>
              </a:rPr>
              <a:t> </a:t>
            </a:r>
            <a:r>
              <a:rPr sz="1000" spc="25" dirty="0">
                <a:solidFill>
                  <a:srgbClr val="272526"/>
                </a:solidFill>
                <a:latin typeface="Trebuchet MS"/>
                <a:cs typeface="Trebuchet MS"/>
              </a:rPr>
              <a:t>welcome</a:t>
            </a:r>
            <a:r>
              <a:rPr sz="1000" spc="-30" dirty="0">
                <a:solidFill>
                  <a:srgbClr val="272526"/>
                </a:solidFill>
                <a:latin typeface="Trebuchet MS"/>
                <a:cs typeface="Trebuchet MS"/>
              </a:rPr>
              <a:t> </a:t>
            </a:r>
            <a:r>
              <a:rPr sz="1000" spc="15" dirty="0">
                <a:solidFill>
                  <a:srgbClr val="272526"/>
                </a:solidFill>
                <a:latin typeface="Trebuchet MS"/>
                <a:cs typeface="Trebuchet MS"/>
              </a:rPr>
              <a:t>volunteers</a:t>
            </a:r>
            <a:r>
              <a:rPr sz="1000" spc="-25" dirty="0">
                <a:solidFill>
                  <a:srgbClr val="272526"/>
                </a:solidFill>
                <a:latin typeface="Trebuchet MS"/>
                <a:cs typeface="Trebuchet MS"/>
              </a:rPr>
              <a:t> </a:t>
            </a:r>
            <a:r>
              <a:rPr sz="1000" spc="25" dirty="0">
                <a:solidFill>
                  <a:srgbClr val="272526"/>
                </a:solidFill>
                <a:latin typeface="Trebuchet MS"/>
                <a:cs typeface="Trebuchet MS"/>
              </a:rPr>
              <a:t>in</a:t>
            </a:r>
            <a:r>
              <a:rPr sz="1000" spc="-25" dirty="0">
                <a:solidFill>
                  <a:srgbClr val="272526"/>
                </a:solidFill>
                <a:latin typeface="Trebuchet MS"/>
                <a:cs typeface="Trebuchet MS"/>
              </a:rPr>
              <a:t> </a:t>
            </a:r>
            <a:r>
              <a:rPr sz="1000" spc="5" dirty="0">
                <a:solidFill>
                  <a:srgbClr val="272526"/>
                </a:solidFill>
                <a:latin typeface="Trebuchet MS"/>
                <a:cs typeface="Trebuchet MS"/>
              </a:rPr>
              <a:t>school.</a:t>
            </a:r>
            <a:r>
              <a:rPr sz="1000" spc="-30" dirty="0">
                <a:solidFill>
                  <a:srgbClr val="272526"/>
                </a:solidFill>
                <a:latin typeface="Trebuchet MS"/>
                <a:cs typeface="Trebuchet MS"/>
              </a:rPr>
              <a:t> </a:t>
            </a:r>
            <a:r>
              <a:rPr sz="1000" spc="25" dirty="0">
                <a:solidFill>
                  <a:srgbClr val="272526"/>
                </a:solidFill>
                <a:latin typeface="Trebuchet MS"/>
                <a:cs typeface="Trebuchet MS"/>
              </a:rPr>
              <a:t>Even</a:t>
            </a:r>
            <a:r>
              <a:rPr sz="1000" spc="-25" dirty="0">
                <a:solidFill>
                  <a:srgbClr val="272526"/>
                </a:solidFill>
                <a:latin typeface="Trebuchet MS"/>
                <a:cs typeface="Trebuchet MS"/>
              </a:rPr>
              <a:t> </a:t>
            </a:r>
            <a:r>
              <a:rPr sz="1000" spc="5" dirty="0">
                <a:solidFill>
                  <a:srgbClr val="272526"/>
                </a:solidFill>
                <a:latin typeface="Trebuchet MS"/>
                <a:cs typeface="Trebuchet MS"/>
              </a:rPr>
              <a:t>if</a:t>
            </a:r>
            <a:r>
              <a:rPr sz="1000" spc="-30" dirty="0">
                <a:solidFill>
                  <a:srgbClr val="272526"/>
                </a:solidFill>
                <a:latin typeface="Trebuchet MS"/>
                <a:cs typeface="Trebuchet MS"/>
              </a:rPr>
              <a:t> </a:t>
            </a:r>
            <a:r>
              <a:rPr sz="1000" spc="-45" dirty="0">
                <a:solidFill>
                  <a:srgbClr val="272526"/>
                </a:solidFill>
                <a:latin typeface="Trebuchet MS"/>
                <a:cs typeface="Trebuchet MS"/>
              </a:rPr>
              <a:t>it’s </a:t>
            </a:r>
            <a:r>
              <a:rPr sz="1000" spc="-285" dirty="0">
                <a:solidFill>
                  <a:srgbClr val="272526"/>
                </a:solidFill>
                <a:latin typeface="Trebuchet MS"/>
                <a:cs typeface="Trebuchet MS"/>
              </a:rPr>
              <a:t> </a:t>
            </a:r>
            <a:r>
              <a:rPr sz="1000" spc="30" dirty="0">
                <a:solidFill>
                  <a:srgbClr val="272526"/>
                </a:solidFill>
                <a:latin typeface="Trebuchet MS"/>
                <a:cs typeface="Trebuchet MS"/>
              </a:rPr>
              <a:t>only</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5" dirty="0">
                <a:solidFill>
                  <a:srgbClr val="272526"/>
                </a:solidFill>
                <a:latin typeface="Trebuchet MS"/>
                <a:cs typeface="Trebuchet MS"/>
              </a:rPr>
              <a:t> </a:t>
            </a:r>
            <a:r>
              <a:rPr sz="1000" spc="45" dirty="0">
                <a:solidFill>
                  <a:srgbClr val="272526"/>
                </a:solidFill>
                <a:latin typeface="Trebuchet MS"/>
                <a:cs typeface="Trebuchet MS"/>
              </a:rPr>
              <a:t>an</a:t>
            </a:r>
            <a:r>
              <a:rPr sz="1000" spc="-20" dirty="0">
                <a:solidFill>
                  <a:srgbClr val="272526"/>
                </a:solidFill>
                <a:latin typeface="Trebuchet MS"/>
                <a:cs typeface="Trebuchet MS"/>
              </a:rPr>
              <a:t> </a:t>
            </a:r>
            <a:r>
              <a:rPr sz="1000" spc="50" dirty="0">
                <a:solidFill>
                  <a:srgbClr val="272526"/>
                </a:solidFill>
                <a:latin typeface="Trebuchet MS"/>
                <a:cs typeface="Trebuchet MS"/>
              </a:rPr>
              <a:t>hour</a:t>
            </a:r>
            <a:r>
              <a:rPr sz="1000" spc="-25" dirty="0">
                <a:solidFill>
                  <a:srgbClr val="272526"/>
                </a:solidFill>
                <a:latin typeface="Trebuchet MS"/>
                <a:cs typeface="Trebuchet MS"/>
              </a:rPr>
              <a:t> </a:t>
            </a:r>
            <a:r>
              <a:rPr sz="1000" spc="130" dirty="0">
                <a:solidFill>
                  <a:srgbClr val="272526"/>
                </a:solidFill>
                <a:latin typeface="Trebuchet MS"/>
                <a:cs typeface="Trebuchet MS"/>
              </a:rPr>
              <a:t>–</a:t>
            </a:r>
            <a:r>
              <a:rPr sz="1000" spc="-25" dirty="0">
                <a:solidFill>
                  <a:srgbClr val="272526"/>
                </a:solidFill>
                <a:latin typeface="Trebuchet MS"/>
                <a:cs typeface="Trebuchet MS"/>
              </a:rPr>
              <a:t> </a:t>
            </a:r>
            <a:r>
              <a:rPr sz="1000" spc="5" dirty="0">
                <a:solidFill>
                  <a:srgbClr val="272526"/>
                </a:solidFill>
                <a:latin typeface="Trebuchet MS"/>
                <a:cs typeface="Trebuchet MS"/>
              </a:rPr>
              <a:t>if</a:t>
            </a:r>
            <a:r>
              <a:rPr sz="1000" spc="-20" dirty="0">
                <a:solidFill>
                  <a:srgbClr val="272526"/>
                </a:solidFill>
                <a:latin typeface="Trebuchet MS"/>
                <a:cs typeface="Trebuchet MS"/>
              </a:rPr>
              <a:t> </a:t>
            </a:r>
            <a:r>
              <a:rPr sz="1000" spc="45" dirty="0">
                <a:solidFill>
                  <a:srgbClr val="272526"/>
                </a:solidFill>
                <a:latin typeface="Trebuchet MS"/>
                <a:cs typeface="Trebuchet MS"/>
              </a:rPr>
              <a:t>you</a:t>
            </a:r>
            <a:r>
              <a:rPr sz="1000" spc="-25" dirty="0">
                <a:solidFill>
                  <a:srgbClr val="272526"/>
                </a:solidFill>
                <a:latin typeface="Trebuchet MS"/>
                <a:cs typeface="Trebuchet MS"/>
              </a:rPr>
              <a:t> </a:t>
            </a:r>
            <a:r>
              <a:rPr sz="1000" spc="25" dirty="0">
                <a:solidFill>
                  <a:srgbClr val="272526"/>
                </a:solidFill>
                <a:latin typeface="Trebuchet MS"/>
                <a:cs typeface="Trebuchet MS"/>
              </a:rPr>
              <a:t>have</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spc="5" dirty="0">
                <a:solidFill>
                  <a:srgbClr val="272526"/>
                </a:solidFill>
                <a:latin typeface="Trebuchet MS"/>
                <a:cs typeface="Trebuchet MS"/>
              </a:rPr>
              <a:t>particular</a:t>
            </a:r>
            <a:r>
              <a:rPr sz="1000" spc="-25" dirty="0">
                <a:solidFill>
                  <a:srgbClr val="272526"/>
                </a:solidFill>
                <a:latin typeface="Trebuchet MS"/>
                <a:cs typeface="Trebuchet MS"/>
              </a:rPr>
              <a:t> </a:t>
            </a:r>
            <a:r>
              <a:rPr sz="1000" spc="10" dirty="0">
                <a:solidFill>
                  <a:srgbClr val="272526"/>
                </a:solidFill>
                <a:latin typeface="Trebuchet MS"/>
                <a:cs typeface="Trebuchet MS"/>
              </a:rPr>
              <a:t>talent</a:t>
            </a:r>
            <a:r>
              <a:rPr sz="1000" spc="-25" dirty="0">
                <a:solidFill>
                  <a:srgbClr val="272526"/>
                </a:solidFill>
                <a:latin typeface="Trebuchet MS"/>
                <a:cs typeface="Trebuchet MS"/>
              </a:rPr>
              <a:t> </a:t>
            </a:r>
            <a:r>
              <a:rPr sz="1000" spc="35" dirty="0">
                <a:solidFill>
                  <a:srgbClr val="272526"/>
                </a:solidFill>
                <a:latin typeface="Trebuchet MS"/>
                <a:cs typeface="Trebuchet MS"/>
              </a:rPr>
              <a:t>or </a:t>
            </a:r>
            <a:r>
              <a:rPr sz="1000" spc="40" dirty="0">
                <a:solidFill>
                  <a:srgbClr val="272526"/>
                </a:solidFill>
                <a:latin typeface="Trebuchet MS"/>
                <a:cs typeface="Trebuchet MS"/>
              </a:rPr>
              <a:t> </a:t>
            </a:r>
            <a:r>
              <a:rPr sz="1000" spc="50" dirty="0">
                <a:solidFill>
                  <a:srgbClr val="272526"/>
                </a:solidFill>
                <a:latin typeface="Trebuchet MS"/>
                <a:cs typeface="Trebuchet MS"/>
              </a:rPr>
              <a:t>would</a:t>
            </a:r>
            <a:r>
              <a:rPr sz="1000" spc="-25" dirty="0">
                <a:solidFill>
                  <a:srgbClr val="272526"/>
                </a:solidFill>
                <a:latin typeface="Trebuchet MS"/>
                <a:cs typeface="Trebuchet MS"/>
              </a:rPr>
              <a:t> </a:t>
            </a:r>
            <a:r>
              <a:rPr sz="1000" spc="5" dirty="0">
                <a:solidFill>
                  <a:srgbClr val="272526"/>
                </a:solidFill>
                <a:latin typeface="Trebuchet MS"/>
                <a:cs typeface="Trebuchet MS"/>
              </a:rPr>
              <a:t>like</a:t>
            </a:r>
            <a:r>
              <a:rPr sz="1000" spc="-20"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25" dirty="0">
                <a:solidFill>
                  <a:srgbClr val="272526"/>
                </a:solidFill>
                <a:latin typeface="Trebuchet MS"/>
                <a:cs typeface="Trebuchet MS"/>
              </a:rPr>
              <a:t>help</a:t>
            </a:r>
            <a:r>
              <a:rPr sz="1000" spc="-20" dirty="0">
                <a:solidFill>
                  <a:srgbClr val="272526"/>
                </a:solidFill>
                <a:latin typeface="Trebuchet MS"/>
                <a:cs typeface="Trebuchet MS"/>
              </a:rPr>
              <a:t> </a:t>
            </a:r>
            <a:r>
              <a:rPr sz="1000" dirty="0">
                <a:solidFill>
                  <a:srgbClr val="272526"/>
                </a:solidFill>
                <a:latin typeface="Trebuchet MS"/>
                <a:cs typeface="Trebuchet MS"/>
              </a:rPr>
              <a:t>listen</a:t>
            </a:r>
            <a:r>
              <a:rPr sz="1000" spc="-20"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10" dirty="0">
                <a:solidFill>
                  <a:srgbClr val="272526"/>
                </a:solidFill>
                <a:latin typeface="Trebuchet MS"/>
                <a:cs typeface="Trebuchet MS"/>
              </a:rPr>
              <a:t>children</a:t>
            </a:r>
            <a:r>
              <a:rPr sz="1000" spc="-20" dirty="0">
                <a:solidFill>
                  <a:srgbClr val="272526"/>
                </a:solidFill>
                <a:latin typeface="Trebuchet MS"/>
                <a:cs typeface="Trebuchet MS"/>
              </a:rPr>
              <a:t> </a:t>
            </a:r>
            <a:r>
              <a:rPr sz="1000" dirty="0">
                <a:solidFill>
                  <a:srgbClr val="272526"/>
                </a:solidFill>
                <a:latin typeface="Trebuchet MS"/>
                <a:cs typeface="Trebuchet MS"/>
              </a:rPr>
              <a:t>read,</a:t>
            </a:r>
            <a:r>
              <a:rPr sz="1000" spc="-20" dirty="0">
                <a:solidFill>
                  <a:srgbClr val="272526"/>
                </a:solidFill>
                <a:latin typeface="Trebuchet MS"/>
                <a:cs typeface="Trebuchet MS"/>
              </a:rPr>
              <a:t> </a:t>
            </a:r>
            <a:r>
              <a:rPr sz="1000" spc="10" dirty="0">
                <a:solidFill>
                  <a:srgbClr val="272526"/>
                </a:solidFill>
                <a:latin typeface="Trebuchet MS"/>
                <a:cs typeface="Trebuchet MS"/>
              </a:rPr>
              <a:t>please</a:t>
            </a:r>
            <a:r>
              <a:rPr sz="1000" spc="-20" dirty="0">
                <a:solidFill>
                  <a:srgbClr val="272526"/>
                </a:solidFill>
                <a:latin typeface="Trebuchet MS"/>
                <a:cs typeface="Trebuchet MS"/>
              </a:rPr>
              <a:t> </a:t>
            </a:r>
            <a:r>
              <a:rPr sz="1000" spc="-5" dirty="0">
                <a:solidFill>
                  <a:srgbClr val="272526"/>
                </a:solidFill>
                <a:latin typeface="Trebuchet MS"/>
                <a:cs typeface="Trebuchet MS"/>
              </a:rPr>
              <a:t>let </a:t>
            </a:r>
            <a:r>
              <a:rPr sz="1000" spc="-285" dirty="0">
                <a:solidFill>
                  <a:srgbClr val="272526"/>
                </a:solidFill>
                <a:latin typeface="Trebuchet MS"/>
                <a:cs typeface="Trebuchet MS"/>
              </a:rPr>
              <a:t> </a:t>
            </a:r>
            <a:r>
              <a:rPr sz="1000" spc="20" dirty="0">
                <a:solidFill>
                  <a:srgbClr val="272526"/>
                </a:solidFill>
                <a:latin typeface="Trebuchet MS"/>
                <a:cs typeface="Trebuchet MS"/>
              </a:rPr>
              <a:t>us</a:t>
            </a:r>
            <a:r>
              <a:rPr sz="1000" spc="-30" dirty="0">
                <a:solidFill>
                  <a:srgbClr val="272526"/>
                </a:solidFill>
                <a:latin typeface="Trebuchet MS"/>
                <a:cs typeface="Trebuchet MS"/>
              </a:rPr>
              <a:t> </a:t>
            </a:r>
            <a:r>
              <a:rPr sz="1000" spc="25" dirty="0">
                <a:solidFill>
                  <a:srgbClr val="272526"/>
                </a:solidFill>
                <a:latin typeface="Trebuchet MS"/>
                <a:cs typeface="Trebuchet MS"/>
              </a:rPr>
              <a:t>know.</a:t>
            </a:r>
            <a:endParaRPr sz="1000">
              <a:latin typeface="Trebuchet MS"/>
              <a:cs typeface="Trebuchet MS"/>
            </a:endParaRPr>
          </a:p>
          <a:p>
            <a:pPr marL="12700" marR="76200">
              <a:lnSpc>
                <a:spcPct val="125000"/>
              </a:lnSpc>
              <a:spcBef>
                <a:spcPts val="265"/>
              </a:spcBef>
            </a:pPr>
            <a:r>
              <a:rPr sz="1000" spc="30" dirty="0">
                <a:solidFill>
                  <a:srgbClr val="272526"/>
                </a:solidFill>
                <a:latin typeface="Trebuchet MS"/>
                <a:cs typeface="Trebuchet MS"/>
              </a:rPr>
              <a:t>All</a:t>
            </a:r>
            <a:r>
              <a:rPr sz="1000" spc="-20" dirty="0">
                <a:solidFill>
                  <a:srgbClr val="272526"/>
                </a:solidFill>
                <a:latin typeface="Trebuchet MS"/>
                <a:cs typeface="Trebuchet MS"/>
              </a:rPr>
              <a:t> </a:t>
            </a:r>
            <a:r>
              <a:rPr sz="1000" spc="15" dirty="0">
                <a:solidFill>
                  <a:srgbClr val="272526"/>
                </a:solidFill>
                <a:latin typeface="Trebuchet MS"/>
                <a:cs typeface="Trebuchet MS"/>
              </a:rPr>
              <a:t>volunteers</a:t>
            </a:r>
            <a:r>
              <a:rPr sz="1000" spc="-20" dirty="0">
                <a:solidFill>
                  <a:srgbClr val="272526"/>
                </a:solidFill>
                <a:latin typeface="Trebuchet MS"/>
                <a:cs typeface="Trebuchet MS"/>
              </a:rPr>
              <a:t> </a:t>
            </a:r>
            <a:r>
              <a:rPr sz="1000" spc="10" dirty="0">
                <a:solidFill>
                  <a:srgbClr val="272526"/>
                </a:solidFill>
                <a:latin typeface="Trebuchet MS"/>
                <a:cs typeface="Trebuchet MS"/>
              </a:rPr>
              <a:t>will</a:t>
            </a:r>
            <a:r>
              <a:rPr sz="1000" spc="-20" dirty="0">
                <a:solidFill>
                  <a:srgbClr val="272526"/>
                </a:solidFill>
                <a:latin typeface="Trebuchet MS"/>
                <a:cs typeface="Trebuchet MS"/>
              </a:rPr>
              <a:t> </a:t>
            </a:r>
            <a:r>
              <a:rPr sz="1000" spc="15" dirty="0">
                <a:solidFill>
                  <a:srgbClr val="272526"/>
                </a:solidFill>
                <a:latin typeface="Trebuchet MS"/>
                <a:cs typeface="Trebuchet MS"/>
              </a:rPr>
              <a:t>require</a:t>
            </a:r>
            <a:r>
              <a:rPr sz="1000" spc="-15" dirty="0">
                <a:solidFill>
                  <a:srgbClr val="272526"/>
                </a:solidFill>
                <a:latin typeface="Trebuchet MS"/>
                <a:cs typeface="Trebuchet MS"/>
              </a:rPr>
              <a:t> </a:t>
            </a:r>
            <a:r>
              <a:rPr sz="1000" spc="30" dirty="0">
                <a:solidFill>
                  <a:srgbClr val="272526"/>
                </a:solidFill>
                <a:latin typeface="Trebuchet MS"/>
                <a:cs typeface="Trebuchet MS"/>
              </a:rPr>
              <a:t>a</a:t>
            </a:r>
            <a:r>
              <a:rPr sz="1000" spc="-20" dirty="0">
                <a:solidFill>
                  <a:srgbClr val="272526"/>
                </a:solidFill>
                <a:latin typeface="Trebuchet MS"/>
                <a:cs typeface="Trebuchet MS"/>
              </a:rPr>
              <a:t> </a:t>
            </a:r>
            <a:r>
              <a:rPr sz="1000" spc="55" dirty="0">
                <a:solidFill>
                  <a:srgbClr val="272526"/>
                </a:solidFill>
                <a:latin typeface="Trebuchet MS"/>
                <a:cs typeface="Trebuchet MS"/>
              </a:rPr>
              <a:t>DBS</a:t>
            </a:r>
            <a:r>
              <a:rPr sz="1000" spc="-20" dirty="0">
                <a:solidFill>
                  <a:srgbClr val="272526"/>
                </a:solidFill>
                <a:latin typeface="Trebuchet MS"/>
                <a:cs typeface="Trebuchet MS"/>
              </a:rPr>
              <a:t> </a:t>
            </a:r>
            <a:r>
              <a:rPr sz="1000" spc="-15" dirty="0">
                <a:solidFill>
                  <a:srgbClr val="272526"/>
                </a:solidFill>
                <a:latin typeface="Trebuchet MS"/>
                <a:cs typeface="Trebuchet MS"/>
              </a:rPr>
              <a:t>check, </a:t>
            </a:r>
            <a:r>
              <a:rPr sz="1000" spc="10" dirty="0">
                <a:solidFill>
                  <a:srgbClr val="272526"/>
                </a:solidFill>
                <a:latin typeface="Trebuchet MS"/>
                <a:cs typeface="Trebuchet MS"/>
              </a:rPr>
              <a:t>please</a:t>
            </a:r>
            <a:r>
              <a:rPr sz="1000" spc="-20" dirty="0">
                <a:solidFill>
                  <a:srgbClr val="272526"/>
                </a:solidFill>
                <a:latin typeface="Trebuchet MS"/>
                <a:cs typeface="Trebuchet MS"/>
              </a:rPr>
              <a:t> </a:t>
            </a:r>
            <a:r>
              <a:rPr sz="1000" spc="5" dirty="0">
                <a:solidFill>
                  <a:srgbClr val="272526"/>
                </a:solidFill>
                <a:latin typeface="Trebuchet MS"/>
                <a:cs typeface="Trebuchet MS"/>
              </a:rPr>
              <a:t>contact </a:t>
            </a:r>
            <a:r>
              <a:rPr sz="1000" spc="-285" dirty="0">
                <a:solidFill>
                  <a:srgbClr val="272526"/>
                </a:solidFill>
                <a:latin typeface="Trebuchet MS"/>
                <a:cs typeface="Trebuchet MS"/>
              </a:rPr>
              <a:t> </a:t>
            </a:r>
            <a:r>
              <a:rPr sz="1000" spc="20" dirty="0">
                <a:solidFill>
                  <a:srgbClr val="272526"/>
                </a:solidFill>
                <a:latin typeface="Trebuchet MS"/>
                <a:cs typeface="Trebuchet MS"/>
              </a:rPr>
              <a:t>the</a:t>
            </a:r>
            <a:r>
              <a:rPr sz="1000" spc="-30" dirty="0">
                <a:solidFill>
                  <a:srgbClr val="272526"/>
                </a:solidFill>
                <a:latin typeface="Trebuchet MS"/>
                <a:cs typeface="Trebuchet MS"/>
              </a:rPr>
              <a:t> </a:t>
            </a:r>
            <a:r>
              <a:rPr sz="1000" spc="5" dirty="0">
                <a:solidFill>
                  <a:srgbClr val="272526"/>
                </a:solidFill>
                <a:latin typeface="Trebuchet MS"/>
                <a:cs typeface="Trebuchet MS"/>
              </a:rPr>
              <a:t>office</a:t>
            </a:r>
            <a:r>
              <a:rPr sz="1000" spc="-25" dirty="0">
                <a:solidFill>
                  <a:srgbClr val="272526"/>
                </a:solidFill>
                <a:latin typeface="Trebuchet MS"/>
                <a:cs typeface="Trebuchet MS"/>
              </a:rPr>
              <a:t> </a:t>
            </a:r>
            <a:r>
              <a:rPr sz="1000" spc="30" dirty="0">
                <a:solidFill>
                  <a:srgbClr val="272526"/>
                </a:solidFill>
                <a:latin typeface="Trebuchet MS"/>
                <a:cs typeface="Trebuchet MS"/>
              </a:rPr>
              <a:t>for</a:t>
            </a:r>
            <a:r>
              <a:rPr sz="1000" spc="-25" dirty="0">
                <a:solidFill>
                  <a:srgbClr val="272526"/>
                </a:solidFill>
                <a:latin typeface="Trebuchet MS"/>
                <a:cs typeface="Trebuchet MS"/>
              </a:rPr>
              <a:t> </a:t>
            </a:r>
            <a:r>
              <a:rPr sz="1000" spc="30" dirty="0">
                <a:solidFill>
                  <a:srgbClr val="272526"/>
                </a:solidFill>
                <a:latin typeface="Trebuchet MS"/>
                <a:cs typeface="Trebuchet MS"/>
              </a:rPr>
              <a:t>a</a:t>
            </a:r>
            <a:r>
              <a:rPr sz="1000" spc="-25" dirty="0">
                <a:solidFill>
                  <a:srgbClr val="272526"/>
                </a:solidFill>
                <a:latin typeface="Trebuchet MS"/>
                <a:cs typeface="Trebuchet MS"/>
              </a:rPr>
              <a:t> </a:t>
            </a:r>
            <a:r>
              <a:rPr sz="1000" spc="35" dirty="0">
                <a:solidFill>
                  <a:srgbClr val="272526"/>
                </a:solidFill>
                <a:latin typeface="Trebuchet MS"/>
                <a:cs typeface="Trebuchet MS"/>
              </a:rPr>
              <a:t>form</a:t>
            </a:r>
            <a:r>
              <a:rPr sz="1000" spc="-25" dirty="0">
                <a:solidFill>
                  <a:srgbClr val="272526"/>
                </a:solidFill>
                <a:latin typeface="Trebuchet MS"/>
                <a:cs typeface="Trebuchet MS"/>
              </a:rPr>
              <a:t> </a:t>
            </a:r>
            <a:r>
              <a:rPr sz="1000" spc="45" dirty="0">
                <a:solidFill>
                  <a:srgbClr val="272526"/>
                </a:solidFill>
                <a:latin typeface="Trebuchet MS"/>
                <a:cs typeface="Trebuchet MS"/>
              </a:rPr>
              <a:t>and</a:t>
            </a:r>
            <a:r>
              <a:rPr sz="1000" spc="-25" dirty="0">
                <a:solidFill>
                  <a:srgbClr val="272526"/>
                </a:solidFill>
                <a:latin typeface="Trebuchet MS"/>
                <a:cs typeface="Trebuchet MS"/>
              </a:rPr>
              <a:t> </a:t>
            </a:r>
            <a:r>
              <a:rPr sz="1000" spc="35" dirty="0">
                <a:solidFill>
                  <a:srgbClr val="272526"/>
                </a:solidFill>
                <a:latin typeface="Trebuchet MS"/>
                <a:cs typeface="Trebuchet MS"/>
              </a:rPr>
              <a:t>more</a:t>
            </a:r>
            <a:r>
              <a:rPr sz="1000" spc="-25" dirty="0">
                <a:solidFill>
                  <a:srgbClr val="272526"/>
                </a:solidFill>
                <a:latin typeface="Trebuchet MS"/>
                <a:cs typeface="Trebuchet MS"/>
              </a:rPr>
              <a:t> </a:t>
            </a:r>
            <a:r>
              <a:rPr sz="1000" spc="-10" dirty="0">
                <a:solidFill>
                  <a:srgbClr val="272526"/>
                </a:solidFill>
                <a:latin typeface="Trebuchet MS"/>
                <a:cs typeface="Trebuchet MS"/>
              </a:rPr>
              <a:t>details.</a:t>
            </a:r>
            <a:endParaRPr sz="1000">
              <a:latin typeface="Trebuchet MS"/>
              <a:cs typeface="Trebuchet MS"/>
            </a:endParaRPr>
          </a:p>
          <a:p>
            <a:pPr marL="12700">
              <a:lnSpc>
                <a:spcPct val="100000"/>
              </a:lnSpc>
              <a:spcBef>
                <a:spcPts val="780"/>
              </a:spcBef>
            </a:pPr>
            <a:r>
              <a:rPr sz="1800" spc="-50" dirty="0">
                <a:solidFill>
                  <a:srgbClr val="CA262D"/>
                </a:solidFill>
                <a:latin typeface="Verdana"/>
                <a:cs typeface="Verdana"/>
              </a:rPr>
              <a:t>PTA</a:t>
            </a:r>
            <a:endParaRPr sz="1800">
              <a:latin typeface="Verdana"/>
              <a:cs typeface="Verdana"/>
            </a:endParaRPr>
          </a:p>
          <a:p>
            <a:pPr marL="12700" marR="25400">
              <a:lnSpc>
                <a:spcPct val="100000"/>
              </a:lnSpc>
              <a:spcBef>
                <a:spcPts val="535"/>
              </a:spcBef>
            </a:pPr>
            <a:r>
              <a:rPr sz="1000" spc="60" dirty="0">
                <a:solidFill>
                  <a:srgbClr val="272526"/>
                </a:solidFill>
                <a:latin typeface="Trebuchet MS"/>
                <a:cs typeface="Trebuchet MS"/>
              </a:rPr>
              <a:t>We </a:t>
            </a:r>
            <a:r>
              <a:rPr sz="1000" spc="25" dirty="0">
                <a:solidFill>
                  <a:srgbClr val="272526"/>
                </a:solidFill>
                <a:latin typeface="Trebuchet MS"/>
                <a:cs typeface="Trebuchet MS"/>
              </a:rPr>
              <a:t>have </a:t>
            </a:r>
            <a:r>
              <a:rPr sz="1000" spc="45" dirty="0">
                <a:solidFill>
                  <a:srgbClr val="272526"/>
                </a:solidFill>
                <a:latin typeface="Trebuchet MS"/>
                <a:cs typeface="Trebuchet MS"/>
              </a:rPr>
              <a:t>an </a:t>
            </a:r>
            <a:r>
              <a:rPr sz="1000" spc="-5" dirty="0">
                <a:solidFill>
                  <a:srgbClr val="272526"/>
                </a:solidFill>
                <a:latin typeface="Trebuchet MS"/>
                <a:cs typeface="Trebuchet MS"/>
              </a:rPr>
              <a:t>active </a:t>
            </a:r>
            <a:r>
              <a:rPr sz="1000" spc="15" dirty="0">
                <a:solidFill>
                  <a:srgbClr val="272526"/>
                </a:solidFill>
                <a:latin typeface="Trebuchet MS"/>
                <a:cs typeface="Trebuchet MS"/>
              </a:rPr>
              <a:t>PTA </a:t>
            </a:r>
            <a:r>
              <a:rPr sz="1000" spc="75" dirty="0">
                <a:solidFill>
                  <a:srgbClr val="272526"/>
                </a:solidFill>
                <a:latin typeface="Trebuchet MS"/>
                <a:cs typeface="Trebuchet MS"/>
              </a:rPr>
              <a:t>who </a:t>
            </a:r>
            <a:r>
              <a:rPr sz="1000" spc="35" dirty="0">
                <a:solidFill>
                  <a:srgbClr val="272526"/>
                </a:solidFill>
                <a:latin typeface="Trebuchet MS"/>
                <a:cs typeface="Trebuchet MS"/>
              </a:rPr>
              <a:t>arrange </a:t>
            </a:r>
            <a:r>
              <a:rPr sz="1000" spc="10" dirty="0">
                <a:solidFill>
                  <a:srgbClr val="272526"/>
                </a:solidFill>
                <a:latin typeface="Trebuchet MS"/>
                <a:cs typeface="Trebuchet MS"/>
              </a:rPr>
              <a:t>events </a:t>
            </a:r>
            <a:r>
              <a:rPr sz="1000" dirty="0">
                <a:solidFill>
                  <a:srgbClr val="272526"/>
                </a:solidFill>
                <a:latin typeface="Trebuchet MS"/>
                <a:cs typeface="Trebuchet MS"/>
              </a:rPr>
              <a:t>across </a:t>
            </a:r>
            <a:r>
              <a:rPr sz="1000" spc="20" dirty="0">
                <a:solidFill>
                  <a:srgbClr val="272526"/>
                </a:solidFill>
                <a:latin typeface="Trebuchet MS"/>
                <a:cs typeface="Trebuchet MS"/>
              </a:rPr>
              <a:t>the </a:t>
            </a:r>
            <a:r>
              <a:rPr sz="1000" spc="-290" dirty="0">
                <a:solidFill>
                  <a:srgbClr val="272526"/>
                </a:solidFill>
                <a:latin typeface="Trebuchet MS"/>
                <a:cs typeface="Trebuchet MS"/>
              </a:rPr>
              <a:t> </a:t>
            </a:r>
            <a:r>
              <a:rPr sz="1000" spc="-30" dirty="0">
                <a:solidFill>
                  <a:srgbClr val="272526"/>
                </a:solidFill>
                <a:latin typeface="Trebuchet MS"/>
                <a:cs typeface="Trebuchet MS"/>
              </a:rPr>
              <a:t>year. </a:t>
            </a:r>
            <a:r>
              <a:rPr sz="1000" spc="10" dirty="0">
                <a:solidFill>
                  <a:srgbClr val="272526"/>
                </a:solidFill>
                <a:latin typeface="Trebuchet MS"/>
                <a:cs typeface="Trebuchet MS"/>
              </a:rPr>
              <a:t>They </a:t>
            </a:r>
            <a:r>
              <a:rPr sz="1000" spc="15" dirty="0">
                <a:solidFill>
                  <a:srgbClr val="272526"/>
                </a:solidFill>
                <a:latin typeface="Trebuchet MS"/>
                <a:cs typeface="Trebuchet MS"/>
              </a:rPr>
              <a:t>meet </a:t>
            </a:r>
            <a:r>
              <a:rPr sz="1000" spc="10" dirty="0">
                <a:solidFill>
                  <a:srgbClr val="272526"/>
                </a:solidFill>
                <a:latin typeface="Trebuchet MS"/>
                <a:cs typeface="Trebuchet MS"/>
              </a:rPr>
              <a:t>each </a:t>
            </a:r>
            <a:r>
              <a:rPr sz="1000" spc="50" dirty="0">
                <a:solidFill>
                  <a:srgbClr val="272526"/>
                </a:solidFill>
                <a:latin typeface="Trebuchet MS"/>
                <a:cs typeface="Trebuchet MS"/>
              </a:rPr>
              <a:t>month </a:t>
            </a:r>
            <a:r>
              <a:rPr sz="1000" spc="130" dirty="0">
                <a:solidFill>
                  <a:srgbClr val="272526"/>
                </a:solidFill>
                <a:latin typeface="Trebuchet MS"/>
                <a:cs typeface="Trebuchet MS"/>
              </a:rPr>
              <a:t>– </a:t>
            </a:r>
            <a:r>
              <a:rPr sz="1000" spc="5" dirty="0">
                <a:solidFill>
                  <a:srgbClr val="272526"/>
                </a:solidFill>
                <a:latin typeface="Trebuchet MS"/>
                <a:cs typeface="Trebuchet MS"/>
              </a:rPr>
              <a:t>details </a:t>
            </a:r>
            <a:r>
              <a:rPr sz="1000" spc="10" dirty="0">
                <a:solidFill>
                  <a:srgbClr val="272526"/>
                </a:solidFill>
                <a:latin typeface="Trebuchet MS"/>
                <a:cs typeface="Trebuchet MS"/>
              </a:rPr>
              <a:t>will </a:t>
            </a:r>
            <a:r>
              <a:rPr sz="1000" spc="30" dirty="0">
                <a:solidFill>
                  <a:srgbClr val="272526"/>
                </a:solidFill>
                <a:latin typeface="Trebuchet MS"/>
                <a:cs typeface="Trebuchet MS"/>
              </a:rPr>
              <a:t>be </a:t>
            </a:r>
            <a:r>
              <a:rPr sz="1000" spc="25" dirty="0">
                <a:solidFill>
                  <a:srgbClr val="272526"/>
                </a:solidFill>
                <a:latin typeface="Trebuchet MS"/>
                <a:cs typeface="Trebuchet MS"/>
              </a:rPr>
              <a:t>in </a:t>
            </a:r>
            <a:r>
              <a:rPr sz="1000" spc="20" dirty="0">
                <a:solidFill>
                  <a:srgbClr val="272526"/>
                </a:solidFill>
                <a:latin typeface="Trebuchet MS"/>
                <a:cs typeface="Trebuchet MS"/>
              </a:rPr>
              <a:t>the </a:t>
            </a:r>
            <a:r>
              <a:rPr sz="1000" spc="25" dirty="0">
                <a:solidFill>
                  <a:srgbClr val="272526"/>
                </a:solidFill>
                <a:latin typeface="Trebuchet MS"/>
                <a:cs typeface="Trebuchet MS"/>
              </a:rPr>
              <a:t> </a:t>
            </a:r>
            <a:r>
              <a:rPr sz="1000" spc="-5" dirty="0">
                <a:solidFill>
                  <a:srgbClr val="272526"/>
                </a:solidFill>
                <a:latin typeface="Trebuchet MS"/>
                <a:cs typeface="Trebuchet MS"/>
              </a:rPr>
              <a:t>newsletter. </a:t>
            </a:r>
            <a:r>
              <a:rPr sz="1000" spc="5" dirty="0">
                <a:solidFill>
                  <a:srgbClr val="272526"/>
                </a:solidFill>
                <a:latin typeface="Trebuchet MS"/>
                <a:cs typeface="Trebuchet MS"/>
              </a:rPr>
              <a:t>If </a:t>
            </a:r>
            <a:r>
              <a:rPr sz="1000" spc="45" dirty="0">
                <a:solidFill>
                  <a:srgbClr val="272526"/>
                </a:solidFill>
                <a:latin typeface="Trebuchet MS"/>
                <a:cs typeface="Trebuchet MS"/>
              </a:rPr>
              <a:t>you </a:t>
            </a:r>
            <a:r>
              <a:rPr sz="1000" spc="10" dirty="0">
                <a:solidFill>
                  <a:srgbClr val="272526"/>
                </a:solidFill>
                <a:latin typeface="Trebuchet MS"/>
                <a:cs typeface="Trebuchet MS"/>
              </a:rPr>
              <a:t>are </a:t>
            </a:r>
            <a:r>
              <a:rPr sz="1000" spc="30" dirty="0">
                <a:solidFill>
                  <a:srgbClr val="272526"/>
                </a:solidFill>
                <a:latin typeface="Trebuchet MS"/>
                <a:cs typeface="Trebuchet MS"/>
              </a:rPr>
              <a:t>unable to </a:t>
            </a:r>
            <a:r>
              <a:rPr sz="1000" spc="20" dirty="0">
                <a:solidFill>
                  <a:srgbClr val="272526"/>
                </a:solidFill>
                <a:latin typeface="Trebuchet MS"/>
                <a:cs typeface="Trebuchet MS"/>
              </a:rPr>
              <a:t>attend the </a:t>
            </a:r>
            <a:r>
              <a:rPr sz="1000" spc="25" dirty="0">
                <a:solidFill>
                  <a:srgbClr val="272526"/>
                </a:solidFill>
                <a:latin typeface="Trebuchet MS"/>
                <a:cs typeface="Trebuchet MS"/>
              </a:rPr>
              <a:t>meetings </a:t>
            </a:r>
            <a:r>
              <a:rPr sz="1000" spc="30" dirty="0">
                <a:solidFill>
                  <a:srgbClr val="272526"/>
                </a:solidFill>
                <a:latin typeface="Trebuchet MS"/>
                <a:cs typeface="Trebuchet MS"/>
              </a:rPr>
              <a:t> </a:t>
            </a:r>
            <a:r>
              <a:rPr sz="1000" spc="35" dirty="0">
                <a:solidFill>
                  <a:srgbClr val="272526"/>
                </a:solidFill>
                <a:latin typeface="Trebuchet MS"/>
                <a:cs typeface="Trebuchet MS"/>
              </a:rPr>
              <a:t>but</a:t>
            </a:r>
            <a:r>
              <a:rPr sz="1000" spc="-25" dirty="0">
                <a:solidFill>
                  <a:srgbClr val="272526"/>
                </a:solidFill>
                <a:latin typeface="Trebuchet MS"/>
                <a:cs typeface="Trebuchet MS"/>
              </a:rPr>
              <a:t> </a:t>
            </a:r>
            <a:r>
              <a:rPr sz="1000" spc="50" dirty="0">
                <a:solidFill>
                  <a:srgbClr val="272526"/>
                </a:solidFill>
                <a:latin typeface="Trebuchet MS"/>
                <a:cs typeface="Trebuchet MS"/>
              </a:rPr>
              <a:t>would</a:t>
            </a:r>
            <a:r>
              <a:rPr sz="1000" spc="-20" dirty="0">
                <a:solidFill>
                  <a:srgbClr val="272526"/>
                </a:solidFill>
                <a:latin typeface="Trebuchet MS"/>
                <a:cs typeface="Trebuchet MS"/>
              </a:rPr>
              <a:t> </a:t>
            </a:r>
            <a:r>
              <a:rPr sz="1000" spc="5" dirty="0">
                <a:solidFill>
                  <a:srgbClr val="272526"/>
                </a:solidFill>
                <a:latin typeface="Trebuchet MS"/>
                <a:cs typeface="Trebuchet MS"/>
              </a:rPr>
              <a:t>like</a:t>
            </a:r>
            <a:r>
              <a:rPr sz="1000" spc="-20"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20" dirty="0">
                <a:solidFill>
                  <a:srgbClr val="272526"/>
                </a:solidFill>
                <a:latin typeface="Trebuchet MS"/>
                <a:cs typeface="Trebuchet MS"/>
              </a:rPr>
              <a:t>volunteer</a:t>
            </a:r>
            <a:r>
              <a:rPr sz="1000" spc="-20"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spc="25" dirty="0">
                <a:solidFill>
                  <a:srgbClr val="272526"/>
                </a:solidFill>
                <a:latin typeface="Trebuchet MS"/>
                <a:cs typeface="Trebuchet MS"/>
              </a:rPr>
              <a:t>help</a:t>
            </a:r>
            <a:r>
              <a:rPr sz="1000" spc="-20" dirty="0">
                <a:solidFill>
                  <a:srgbClr val="272526"/>
                </a:solidFill>
                <a:latin typeface="Trebuchet MS"/>
                <a:cs typeface="Trebuchet MS"/>
              </a:rPr>
              <a:t> </a:t>
            </a:r>
            <a:r>
              <a:rPr sz="1000" spc="10" dirty="0">
                <a:solidFill>
                  <a:srgbClr val="272526"/>
                </a:solidFill>
                <a:latin typeface="Trebuchet MS"/>
                <a:cs typeface="Trebuchet MS"/>
              </a:rPr>
              <a:t>at</a:t>
            </a:r>
            <a:r>
              <a:rPr sz="1000" spc="-20" dirty="0">
                <a:solidFill>
                  <a:srgbClr val="272526"/>
                </a:solidFill>
                <a:latin typeface="Trebuchet MS"/>
                <a:cs typeface="Trebuchet MS"/>
              </a:rPr>
              <a:t> </a:t>
            </a:r>
            <a:r>
              <a:rPr sz="1000" spc="45" dirty="0">
                <a:solidFill>
                  <a:srgbClr val="272526"/>
                </a:solidFill>
                <a:latin typeface="Trebuchet MS"/>
                <a:cs typeface="Trebuchet MS"/>
              </a:rPr>
              <a:t>an</a:t>
            </a:r>
            <a:r>
              <a:rPr sz="1000" spc="-20" dirty="0">
                <a:solidFill>
                  <a:srgbClr val="272526"/>
                </a:solidFill>
                <a:latin typeface="Trebuchet MS"/>
                <a:cs typeface="Trebuchet MS"/>
              </a:rPr>
              <a:t> </a:t>
            </a:r>
            <a:r>
              <a:rPr sz="1000" spc="-5" dirty="0">
                <a:solidFill>
                  <a:srgbClr val="272526"/>
                </a:solidFill>
                <a:latin typeface="Trebuchet MS"/>
                <a:cs typeface="Trebuchet MS"/>
              </a:rPr>
              <a:t>event,</a:t>
            </a:r>
            <a:r>
              <a:rPr sz="1000" spc="-20" dirty="0">
                <a:solidFill>
                  <a:srgbClr val="272526"/>
                </a:solidFill>
                <a:latin typeface="Trebuchet MS"/>
                <a:cs typeface="Trebuchet MS"/>
              </a:rPr>
              <a:t> </a:t>
            </a:r>
            <a:r>
              <a:rPr sz="1000" spc="10" dirty="0">
                <a:solidFill>
                  <a:srgbClr val="272526"/>
                </a:solidFill>
                <a:latin typeface="Trebuchet MS"/>
                <a:cs typeface="Trebuchet MS"/>
              </a:rPr>
              <a:t>please</a:t>
            </a:r>
            <a:endParaRPr sz="1000">
              <a:latin typeface="Trebuchet MS"/>
              <a:cs typeface="Trebuchet MS"/>
            </a:endParaRPr>
          </a:p>
          <a:p>
            <a:pPr marL="12700">
              <a:lnSpc>
                <a:spcPct val="100000"/>
              </a:lnSpc>
              <a:spcBef>
                <a:spcPts val="300"/>
              </a:spcBef>
            </a:pPr>
            <a:r>
              <a:rPr sz="1000" spc="-5" dirty="0">
                <a:solidFill>
                  <a:srgbClr val="272526"/>
                </a:solidFill>
                <a:latin typeface="Trebuchet MS"/>
                <a:cs typeface="Trebuchet MS"/>
              </a:rPr>
              <a:t>let</a:t>
            </a:r>
            <a:r>
              <a:rPr sz="1000" spc="-30" dirty="0">
                <a:solidFill>
                  <a:srgbClr val="272526"/>
                </a:solidFill>
                <a:latin typeface="Trebuchet MS"/>
                <a:cs typeface="Trebuchet MS"/>
              </a:rPr>
              <a:t> </a:t>
            </a:r>
            <a:r>
              <a:rPr sz="1000" spc="45" dirty="0">
                <a:solidFill>
                  <a:srgbClr val="272526"/>
                </a:solidFill>
                <a:latin typeface="Trebuchet MS"/>
                <a:cs typeface="Trebuchet MS"/>
              </a:rPr>
              <a:t>one</a:t>
            </a:r>
            <a:r>
              <a:rPr sz="1000" spc="-30" dirty="0">
                <a:solidFill>
                  <a:srgbClr val="272526"/>
                </a:solidFill>
                <a:latin typeface="Trebuchet MS"/>
                <a:cs typeface="Trebuchet MS"/>
              </a:rPr>
              <a:t> </a:t>
            </a:r>
            <a:r>
              <a:rPr sz="1000" spc="45" dirty="0">
                <a:solidFill>
                  <a:srgbClr val="272526"/>
                </a:solidFill>
                <a:latin typeface="Trebuchet MS"/>
                <a:cs typeface="Trebuchet MS"/>
              </a:rPr>
              <a:t>of</a:t>
            </a:r>
            <a:r>
              <a:rPr sz="1000" spc="-25" dirty="0">
                <a:solidFill>
                  <a:srgbClr val="272526"/>
                </a:solidFill>
                <a:latin typeface="Trebuchet MS"/>
                <a:cs typeface="Trebuchet MS"/>
              </a:rPr>
              <a:t> </a:t>
            </a:r>
            <a:r>
              <a:rPr sz="1000" spc="20" dirty="0">
                <a:solidFill>
                  <a:srgbClr val="272526"/>
                </a:solidFill>
                <a:latin typeface="Trebuchet MS"/>
                <a:cs typeface="Trebuchet MS"/>
              </a:rPr>
              <a:t>the</a:t>
            </a:r>
            <a:r>
              <a:rPr sz="1000" spc="-30" dirty="0">
                <a:solidFill>
                  <a:srgbClr val="272526"/>
                </a:solidFill>
                <a:latin typeface="Trebuchet MS"/>
                <a:cs typeface="Trebuchet MS"/>
              </a:rPr>
              <a:t> </a:t>
            </a:r>
            <a:r>
              <a:rPr sz="1000" spc="15" dirty="0">
                <a:solidFill>
                  <a:srgbClr val="272526"/>
                </a:solidFill>
                <a:latin typeface="Trebuchet MS"/>
                <a:cs typeface="Trebuchet MS"/>
              </a:rPr>
              <a:t>committee</a:t>
            </a:r>
            <a:r>
              <a:rPr sz="1000" spc="-25" dirty="0">
                <a:solidFill>
                  <a:srgbClr val="272526"/>
                </a:solidFill>
                <a:latin typeface="Trebuchet MS"/>
                <a:cs typeface="Trebuchet MS"/>
              </a:rPr>
              <a:t> </a:t>
            </a:r>
            <a:r>
              <a:rPr sz="1000" spc="25" dirty="0">
                <a:solidFill>
                  <a:srgbClr val="272526"/>
                </a:solidFill>
                <a:latin typeface="Trebuchet MS"/>
                <a:cs typeface="Trebuchet MS"/>
              </a:rPr>
              <a:t>members</a:t>
            </a:r>
            <a:r>
              <a:rPr sz="1000" spc="-30" dirty="0">
                <a:solidFill>
                  <a:srgbClr val="272526"/>
                </a:solidFill>
                <a:latin typeface="Trebuchet MS"/>
                <a:cs typeface="Trebuchet MS"/>
              </a:rPr>
              <a:t> </a:t>
            </a:r>
            <a:r>
              <a:rPr sz="1000" spc="35" dirty="0">
                <a:solidFill>
                  <a:srgbClr val="272526"/>
                </a:solidFill>
                <a:latin typeface="Trebuchet MS"/>
                <a:cs typeface="Trebuchet MS"/>
              </a:rPr>
              <a:t>or</a:t>
            </a:r>
            <a:r>
              <a:rPr sz="1000" spc="-30" dirty="0">
                <a:solidFill>
                  <a:srgbClr val="272526"/>
                </a:solidFill>
                <a:latin typeface="Trebuchet MS"/>
                <a:cs typeface="Trebuchet MS"/>
              </a:rPr>
              <a:t> </a:t>
            </a:r>
            <a:r>
              <a:rPr sz="1000" spc="20" dirty="0">
                <a:solidFill>
                  <a:srgbClr val="272526"/>
                </a:solidFill>
                <a:latin typeface="Trebuchet MS"/>
                <a:cs typeface="Trebuchet MS"/>
              </a:rPr>
              <a:t>the</a:t>
            </a:r>
            <a:r>
              <a:rPr sz="1000" spc="-25" dirty="0">
                <a:solidFill>
                  <a:srgbClr val="272526"/>
                </a:solidFill>
                <a:latin typeface="Trebuchet MS"/>
                <a:cs typeface="Trebuchet MS"/>
              </a:rPr>
              <a:t> </a:t>
            </a:r>
            <a:r>
              <a:rPr sz="1000" spc="5" dirty="0">
                <a:solidFill>
                  <a:srgbClr val="272526"/>
                </a:solidFill>
                <a:latin typeface="Trebuchet MS"/>
                <a:cs typeface="Trebuchet MS"/>
              </a:rPr>
              <a:t>office</a:t>
            </a:r>
            <a:r>
              <a:rPr sz="1000" spc="-30" dirty="0">
                <a:solidFill>
                  <a:srgbClr val="272526"/>
                </a:solidFill>
                <a:latin typeface="Trebuchet MS"/>
                <a:cs typeface="Trebuchet MS"/>
              </a:rPr>
              <a:t> </a:t>
            </a:r>
            <a:r>
              <a:rPr sz="1000" spc="25" dirty="0">
                <a:solidFill>
                  <a:srgbClr val="272526"/>
                </a:solidFill>
                <a:latin typeface="Trebuchet MS"/>
                <a:cs typeface="Trebuchet MS"/>
              </a:rPr>
              <a:t>know.</a:t>
            </a:r>
            <a:endParaRPr sz="1000">
              <a:latin typeface="Trebuchet MS"/>
              <a:cs typeface="Trebuchet MS"/>
            </a:endParaRPr>
          </a:p>
          <a:p>
            <a:pPr>
              <a:lnSpc>
                <a:spcPct val="100000"/>
              </a:lnSpc>
              <a:spcBef>
                <a:spcPts val="10"/>
              </a:spcBef>
            </a:pPr>
            <a:endParaRPr sz="1150">
              <a:latin typeface="Trebuchet MS"/>
              <a:cs typeface="Trebuchet MS"/>
            </a:endParaRPr>
          </a:p>
          <a:p>
            <a:pPr marL="12700">
              <a:lnSpc>
                <a:spcPct val="100000"/>
              </a:lnSpc>
              <a:spcBef>
                <a:spcPts val="5"/>
              </a:spcBef>
            </a:pPr>
            <a:r>
              <a:rPr sz="1800" spc="5" dirty="0">
                <a:solidFill>
                  <a:srgbClr val="CA262D"/>
                </a:solidFill>
                <a:latin typeface="Verdana"/>
                <a:cs typeface="Verdana"/>
              </a:rPr>
              <a:t>P</a:t>
            </a:r>
            <a:r>
              <a:rPr sz="1800" spc="60" dirty="0">
                <a:solidFill>
                  <a:srgbClr val="CA262D"/>
                </a:solidFill>
                <a:latin typeface="Verdana"/>
                <a:cs typeface="Verdana"/>
              </a:rPr>
              <a:t>a</a:t>
            </a:r>
            <a:r>
              <a:rPr sz="1800" spc="-120" dirty="0">
                <a:solidFill>
                  <a:srgbClr val="CA262D"/>
                </a:solidFill>
                <a:latin typeface="Verdana"/>
                <a:cs typeface="Verdana"/>
              </a:rPr>
              <a:t>r</a:t>
            </a:r>
            <a:r>
              <a:rPr sz="1800" spc="-20" dirty="0">
                <a:solidFill>
                  <a:srgbClr val="CA262D"/>
                </a:solidFill>
                <a:latin typeface="Verdana"/>
                <a:cs typeface="Verdana"/>
              </a:rPr>
              <a:t>e</a:t>
            </a:r>
            <a:r>
              <a:rPr sz="1800" spc="-80" dirty="0">
                <a:solidFill>
                  <a:srgbClr val="CA262D"/>
                </a:solidFill>
                <a:latin typeface="Verdana"/>
                <a:cs typeface="Verdana"/>
              </a:rPr>
              <a:t>n</a:t>
            </a:r>
            <a:r>
              <a:rPr sz="1800" spc="50" dirty="0">
                <a:solidFill>
                  <a:srgbClr val="CA262D"/>
                </a:solidFill>
                <a:latin typeface="Verdana"/>
                <a:cs typeface="Verdana"/>
              </a:rPr>
              <a:t>t</a:t>
            </a:r>
            <a:r>
              <a:rPr sz="1800" spc="-175" dirty="0">
                <a:solidFill>
                  <a:srgbClr val="CA262D"/>
                </a:solidFill>
                <a:latin typeface="Verdana"/>
                <a:cs typeface="Verdana"/>
              </a:rPr>
              <a:t>s</a:t>
            </a:r>
            <a:r>
              <a:rPr sz="1800" spc="-25" dirty="0">
                <a:solidFill>
                  <a:srgbClr val="CA262D"/>
                </a:solidFill>
                <a:latin typeface="Verdana"/>
                <a:cs typeface="Verdana"/>
              </a:rPr>
              <a:t>’</a:t>
            </a:r>
            <a:r>
              <a:rPr sz="1800" spc="-204" dirty="0">
                <a:solidFill>
                  <a:srgbClr val="CA262D"/>
                </a:solidFill>
                <a:latin typeface="Verdana"/>
                <a:cs typeface="Verdana"/>
              </a:rPr>
              <a:t> </a:t>
            </a:r>
            <a:r>
              <a:rPr sz="1800" spc="-110" dirty="0">
                <a:solidFill>
                  <a:srgbClr val="CA262D"/>
                </a:solidFill>
                <a:latin typeface="Verdana"/>
                <a:cs typeface="Verdana"/>
              </a:rPr>
              <a:t>E</a:t>
            </a:r>
            <a:r>
              <a:rPr sz="1800" spc="-100" dirty="0">
                <a:solidFill>
                  <a:srgbClr val="CA262D"/>
                </a:solidFill>
                <a:latin typeface="Verdana"/>
                <a:cs typeface="Verdana"/>
              </a:rPr>
              <a:t>v</a:t>
            </a:r>
            <a:r>
              <a:rPr sz="1800" spc="-20" dirty="0">
                <a:solidFill>
                  <a:srgbClr val="CA262D"/>
                </a:solidFill>
                <a:latin typeface="Verdana"/>
                <a:cs typeface="Verdana"/>
              </a:rPr>
              <a:t>e</a:t>
            </a:r>
            <a:r>
              <a:rPr sz="1800" spc="-70" dirty="0">
                <a:solidFill>
                  <a:srgbClr val="CA262D"/>
                </a:solidFill>
                <a:latin typeface="Verdana"/>
                <a:cs typeface="Verdana"/>
              </a:rPr>
              <a:t>n</a:t>
            </a:r>
            <a:r>
              <a:rPr sz="1800" spc="-40" dirty="0">
                <a:solidFill>
                  <a:srgbClr val="CA262D"/>
                </a:solidFill>
                <a:latin typeface="Verdana"/>
                <a:cs typeface="Verdana"/>
              </a:rPr>
              <a:t>i</a:t>
            </a:r>
            <a:r>
              <a:rPr sz="1800" spc="-70" dirty="0">
                <a:solidFill>
                  <a:srgbClr val="CA262D"/>
                </a:solidFill>
                <a:latin typeface="Verdana"/>
                <a:cs typeface="Verdana"/>
              </a:rPr>
              <a:t>n</a:t>
            </a:r>
            <a:r>
              <a:rPr sz="1800" spc="15" dirty="0">
                <a:solidFill>
                  <a:srgbClr val="CA262D"/>
                </a:solidFill>
                <a:latin typeface="Verdana"/>
                <a:cs typeface="Verdana"/>
              </a:rPr>
              <a:t>g</a:t>
            </a:r>
            <a:r>
              <a:rPr sz="1800" spc="-114" dirty="0">
                <a:solidFill>
                  <a:srgbClr val="CA262D"/>
                </a:solidFill>
                <a:latin typeface="Verdana"/>
                <a:cs typeface="Verdana"/>
              </a:rPr>
              <a:t>s</a:t>
            </a:r>
            <a:endParaRPr sz="1800">
              <a:latin typeface="Verdana"/>
              <a:cs typeface="Verdana"/>
            </a:endParaRPr>
          </a:p>
          <a:p>
            <a:pPr marL="12700" marR="12065">
              <a:lnSpc>
                <a:spcPct val="100000"/>
              </a:lnSpc>
              <a:spcBef>
                <a:spcPts val="530"/>
              </a:spcBef>
            </a:pPr>
            <a:r>
              <a:rPr sz="1000" spc="60" dirty="0">
                <a:solidFill>
                  <a:srgbClr val="272526"/>
                </a:solidFill>
                <a:latin typeface="Trebuchet MS"/>
                <a:cs typeface="Trebuchet MS"/>
              </a:rPr>
              <a:t>We </a:t>
            </a:r>
            <a:r>
              <a:rPr sz="1000" spc="40" dirty="0">
                <a:solidFill>
                  <a:srgbClr val="272526"/>
                </a:solidFill>
                <a:latin typeface="Trebuchet MS"/>
                <a:cs typeface="Trebuchet MS"/>
              </a:rPr>
              <a:t>hold </a:t>
            </a:r>
            <a:r>
              <a:rPr sz="1000" spc="30" dirty="0">
                <a:solidFill>
                  <a:srgbClr val="272526"/>
                </a:solidFill>
                <a:latin typeface="Trebuchet MS"/>
                <a:cs typeface="Trebuchet MS"/>
              </a:rPr>
              <a:t>a </a:t>
            </a:r>
            <a:r>
              <a:rPr sz="1000" spc="5" dirty="0">
                <a:solidFill>
                  <a:srgbClr val="272526"/>
                </a:solidFill>
                <a:latin typeface="Trebuchet MS"/>
                <a:cs typeface="Trebuchet MS"/>
              </a:rPr>
              <a:t>parents’ </a:t>
            </a:r>
            <a:r>
              <a:rPr sz="1000" spc="35" dirty="0">
                <a:solidFill>
                  <a:srgbClr val="272526"/>
                </a:solidFill>
                <a:latin typeface="Trebuchet MS"/>
                <a:cs typeface="Trebuchet MS"/>
              </a:rPr>
              <a:t>evening </a:t>
            </a:r>
            <a:r>
              <a:rPr sz="1000" spc="10" dirty="0">
                <a:solidFill>
                  <a:srgbClr val="272526"/>
                </a:solidFill>
                <a:latin typeface="Trebuchet MS"/>
                <a:cs typeface="Trebuchet MS"/>
              </a:rPr>
              <a:t>each </a:t>
            </a:r>
            <a:r>
              <a:rPr sz="1000" spc="15" dirty="0">
                <a:solidFill>
                  <a:srgbClr val="272526"/>
                </a:solidFill>
                <a:latin typeface="Trebuchet MS"/>
                <a:cs typeface="Trebuchet MS"/>
              </a:rPr>
              <a:t>term </a:t>
            </a:r>
            <a:r>
              <a:rPr sz="1000" spc="30" dirty="0">
                <a:solidFill>
                  <a:srgbClr val="272526"/>
                </a:solidFill>
                <a:latin typeface="Trebuchet MS"/>
                <a:cs typeface="Trebuchet MS"/>
              </a:rPr>
              <a:t>to </a:t>
            </a:r>
            <a:r>
              <a:rPr sz="1000" spc="25" dirty="0">
                <a:solidFill>
                  <a:srgbClr val="272526"/>
                </a:solidFill>
                <a:latin typeface="Trebuchet MS"/>
                <a:cs typeface="Trebuchet MS"/>
              </a:rPr>
              <a:t>provide </a:t>
            </a:r>
            <a:r>
              <a:rPr sz="1000" spc="30" dirty="0">
                <a:solidFill>
                  <a:srgbClr val="272526"/>
                </a:solidFill>
                <a:latin typeface="Trebuchet MS"/>
                <a:cs typeface="Trebuchet MS"/>
              </a:rPr>
              <a:t> information</a:t>
            </a:r>
            <a:r>
              <a:rPr sz="1000" spc="-20" dirty="0">
                <a:solidFill>
                  <a:srgbClr val="272526"/>
                </a:solidFill>
                <a:latin typeface="Trebuchet MS"/>
                <a:cs typeface="Trebuchet MS"/>
              </a:rPr>
              <a:t> </a:t>
            </a:r>
            <a:r>
              <a:rPr sz="1000" spc="65" dirty="0">
                <a:solidFill>
                  <a:srgbClr val="272526"/>
                </a:solidFill>
                <a:latin typeface="Trebuchet MS"/>
                <a:cs typeface="Trebuchet MS"/>
              </a:rPr>
              <a:t>on</a:t>
            </a:r>
            <a:r>
              <a:rPr sz="1000" spc="-15" dirty="0">
                <a:solidFill>
                  <a:srgbClr val="272526"/>
                </a:solidFill>
                <a:latin typeface="Trebuchet MS"/>
                <a:cs typeface="Trebuchet MS"/>
              </a:rPr>
              <a:t> </a:t>
            </a:r>
            <a:r>
              <a:rPr sz="1000" spc="35" dirty="0">
                <a:solidFill>
                  <a:srgbClr val="272526"/>
                </a:solidFill>
                <a:latin typeface="Trebuchet MS"/>
                <a:cs typeface="Trebuchet MS"/>
              </a:rPr>
              <a:t>your</a:t>
            </a:r>
            <a:r>
              <a:rPr sz="1000" spc="-15" dirty="0">
                <a:solidFill>
                  <a:srgbClr val="272526"/>
                </a:solidFill>
                <a:latin typeface="Trebuchet MS"/>
                <a:cs typeface="Trebuchet MS"/>
              </a:rPr>
              <a:t> </a:t>
            </a:r>
            <a:r>
              <a:rPr sz="1000" spc="-20" dirty="0">
                <a:solidFill>
                  <a:srgbClr val="272526"/>
                </a:solidFill>
                <a:latin typeface="Trebuchet MS"/>
                <a:cs typeface="Trebuchet MS"/>
              </a:rPr>
              <a:t>child’s</a:t>
            </a:r>
            <a:r>
              <a:rPr sz="1000" spc="-15" dirty="0">
                <a:solidFill>
                  <a:srgbClr val="272526"/>
                </a:solidFill>
                <a:latin typeface="Trebuchet MS"/>
                <a:cs typeface="Trebuchet MS"/>
              </a:rPr>
              <a:t> </a:t>
            </a:r>
            <a:r>
              <a:rPr sz="1000" spc="25" dirty="0">
                <a:solidFill>
                  <a:srgbClr val="272526"/>
                </a:solidFill>
                <a:latin typeface="Trebuchet MS"/>
                <a:cs typeface="Trebuchet MS"/>
              </a:rPr>
              <a:t>progress</a:t>
            </a:r>
            <a:r>
              <a:rPr sz="1000" spc="-15" dirty="0">
                <a:solidFill>
                  <a:srgbClr val="272526"/>
                </a:solidFill>
                <a:latin typeface="Trebuchet MS"/>
                <a:cs typeface="Trebuchet MS"/>
              </a:rPr>
              <a:t> </a:t>
            </a:r>
            <a:r>
              <a:rPr sz="1000" spc="45" dirty="0">
                <a:solidFill>
                  <a:srgbClr val="272526"/>
                </a:solidFill>
                <a:latin typeface="Trebuchet MS"/>
                <a:cs typeface="Trebuchet MS"/>
              </a:rPr>
              <a:t>and</a:t>
            </a:r>
            <a:r>
              <a:rPr sz="1000" spc="-15" dirty="0">
                <a:solidFill>
                  <a:srgbClr val="272526"/>
                </a:solidFill>
                <a:latin typeface="Trebuchet MS"/>
                <a:cs typeface="Trebuchet MS"/>
              </a:rPr>
              <a:t> </a:t>
            </a:r>
            <a:r>
              <a:rPr sz="1000" spc="15" dirty="0">
                <a:solidFill>
                  <a:srgbClr val="272526"/>
                </a:solidFill>
                <a:latin typeface="Trebuchet MS"/>
                <a:cs typeface="Trebuchet MS"/>
              </a:rPr>
              <a:t>development. </a:t>
            </a:r>
            <a:r>
              <a:rPr sz="1000" spc="-285" dirty="0">
                <a:solidFill>
                  <a:srgbClr val="272526"/>
                </a:solidFill>
                <a:latin typeface="Trebuchet MS"/>
                <a:cs typeface="Trebuchet MS"/>
              </a:rPr>
              <a:t> </a:t>
            </a:r>
            <a:r>
              <a:rPr sz="1000" spc="130" dirty="0">
                <a:solidFill>
                  <a:srgbClr val="272526"/>
                </a:solidFill>
                <a:latin typeface="Trebuchet MS"/>
                <a:cs typeface="Trebuchet MS"/>
              </a:rPr>
              <a:t>A </a:t>
            </a:r>
            <a:r>
              <a:rPr sz="1000" spc="20" dirty="0">
                <a:solidFill>
                  <a:srgbClr val="272526"/>
                </a:solidFill>
                <a:latin typeface="Trebuchet MS"/>
                <a:cs typeface="Trebuchet MS"/>
              </a:rPr>
              <a:t>written report </a:t>
            </a:r>
            <a:r>
              <a:rPr sz="1000" spc="-15" dirty="0">
                <a:solidFill>
                  <a:srgbClr val="272526"/>
                </a:solidFill>
                <a:latin typeface="Trebuchet MS"/>
                <a:cs typeface="Trebuchet MS"/>
              </a:rPr>
              <a:t>is </a:t>
            </a:r>
            <a:r>
              <a:rPr sz="1000" spc="10" dirty="0">
                <a:solidFill>
                  <a:srgbClr val="272526"/>
                </a:solidFill>
                <a:latin typeface="Trebuchet MS"/>
                <a:cs typeface="Trebuchet MS"/>
              </a:rPr>
              <a:t>sent </a:t>
            </a:r>
            <a:r>
              <a:rPr sz="1000" spc="50" dirty="0">
                <a:solidFill>
                  <a:srgbClr val="272526"/>
                </a:solidFill>
                <a:latin typeface="Trebuchet MS"/>
                <a:cs typeface="Trebuchet MS"/>
              </a:rPr>
              <a:t>home </a:t>
            </a:r>
            <a:r>
              <a:rPr sz="1000" spc="25" dirty="0">
                <a:solidFill>
                  <a:srgbClr val="272526"/>
                </a:solidFill>
                <a:latin typeface="Trebuchet MS"/>
                <a:cs typeface="Trebuchet MS"/>
              </a:rPr>
              <a:t>in </a:t>
            </a:r>
            <a:r>
              <a:rPr sz="1000" spc="20" dirty="0">
                <a:solidFill>
                  <a:srgbClr val="272526"/>
                </a:solidFill>
                <a:latin typeface="Trebuchet MS"/>
                <a:cs typeface="Trebuchet MS"/>
              </a:rPr>
              <a:t>the </a:t>
            </a:r>
            <a:r>
              <a:rPr sz="1000" spc="35" dirty="0">
                <a:solidFill>
                  <a:srgbClr val="272526"/>
                </a:solidFill>
                <a:latin typeface="Trebuchet MS"/>
                <a:cs typeface="Trebuchet MS"/>
              </a:rPr>
              <a:t>Summer </a:t>
            </a:r>
            <a:r>
              <a:rPr sz="1000" spc="15" dirty="0">
                <a:solidFill>
                  <a:srgbClr val="272526"/>
                </a:solidFill>
                <a:latin typeface="Trebuchet MS"/>
                <a:cs typeface="Trebuchet MS"/>
              </a:rPr>
              <a:t>term </a:t>
            </a:r>
            <a:r>
              <a:rPr sz="1000" spc="30" dirty="0">
                <a:solidFill>
                  <a:srgbClr val="272526"/>
                </a:solidFill>
                <a:latin typeface="Trebuchet MS"/>
                <a:cs typeface="Trebuchet MS"/>
              </a:rPr>
              <a:t>to </a:t>
            </a:r>
            <a:r>
              <a:rPr sz="1000" spc="35" dirty="0">
                <a:solidFill>
                  <a:srgbClr val="272526"/>
                </a:solidFill>
                <a:latin typeface="Trebuchet MS"/>
                <a:cs typeface="Trebuchet MS"/>
              </a:rPr>
              <a:t> </a:t>
            </a:r>
            <a:r>
              <a:rPr sz="1000" spc="20" dirty="0">
                <a:solidFill>
                  <a:srgbClr val="272526"/>
                </a:solidFill>
                <a:latin typeface="Trebuchet MS"/>
                <a:cs typeface="Trebuchet MS"/>
              </a:rPr>
              <a:t>summarise </a:t>
            </a:r>
            <a:r>
              <a:rPr sz="1000" spc="15" dirty="0">
                <a:solidFill>
                  <a:srgbClr val="272526"/>
                </a:solidFill>
                <a:latin typeface="Trebuchet MS"/>
                <a:cs typeface="Trebuchet MS"/>
              </a:rPr>
              <a:t>achievement </a:t>
            </a:r>
            <a:r>
              <a:rPr sz="1000" spc="45" dirty="0">
                <a:solidFill>
                  <a:srgbClr val="272526"/>
                </a:solidFill>
                <a:latin typeface="Trebuchet MS"/>
                <a:cs typeface="Trebuchet MS"/>
              </a:rPr>
              <a:t>and </a:t>
            </a:r>
            <a:r>
              <a:rPr sz="1000" spc="20" dirty="0">
                <a:solidFill>
                  <a:srgbClr val="272526"/>
                </a:solidFill>
                <a:latin typeface="Trebuchet MS"/>
                <a:cs typeface="Trebuchet MS"/>
              </a:rPr>
              <a:t>attainment </a:t>
            </a:r>
            <a:r>
              <a:rPr sz="1000" spc="45" dirty="0">
                <a:solidFill>
                  <a:srgbClr val="272526"/>
                </a:solidFill>
                <a:latin typeface="Trebuchet MS"/>
                <a:cs typeface="Trebuchet MS"/>
              </a:rPr>
              <a:t>and </a:t>
            </a:r>
            <a:r>
              <a:rPr sz="1000" spc="15" dirty="0">
                <a:solidFill>
                  <a:srgbClr val="272526"/>
                </a:solidFill>
                <a:latin typeface="Trebuchet MS"/>
                <a:cs typeface="Trebuchet MS"/>
              </a:rPr>
              <a:t>parents </a:t>
            </a:r>
            <a:r>
              <a:rPr sz="1000" spc="20" dirty="0">
                <a:solidFill>
                  <a:srgbClr val="272526"/>
                </a:solidFill>
                <a:latin typeface="Trebuchet MS"/>
                <a:cs typeface="Trebuchet MS"/>
              </a:rPr>
              <a:t> </a:t>
            </a:r>
            <a:r>
              <a:rPr sz="1000" spc="10" dirty="0">
                <a:solidFill>
                  <a:srgbClr val="272526"/>
                </a:solidFill>
                <a:latin typeface="Trebuchet MS"/>
                <a:cs typeface="Trebuchet MS"/>
              </a:rPr>
              <a:t>are</a:t>
            </a:r>
            <a:r>
              <a:rPr sz="1000" spc="-25" dirty="0">
                <a:solidFill>
                  <a:srgbClr val="272526"/>
                </a:solidFill>
                <a:latin typeface="Trebuchet MS"/>
                <a:cs typeface="Trebuchet MS"/>
              </a:rPr>
              <a:t> </a:t>
            </a:r>
            <a:r>
              <a:rPr sz="1000" spc="35" dirty="0">
                <a:solidFill>
                  <a:srgbClr val="272526"/>
                </a:solidFill>
                <a:latin typeface="Trebuchet MS"/>
                <a:cs typeface="Trebuchet MS"/>
              </a:rPr>
              <a:t>given</a:t>
            </a:r>
            <a:r>
              <a:rPr sz="1000" spc="-20" dirty="0">
                <a:solidFill>
                  <a:srgbClr val="272526"/>
                </a:solidFill>
                <a:latin typeface="Trebuchet MS"/>
                <a:cs typeface="Trebuchet MS"/>
              </a:rPr>
              <a:t> </a:t>
            </a:r>
            <a:r>
              <a:rPr sz="1000" spc="20" dirty="0">
                <a:solidFill>
                  <a:srgbClr val="272526"/>
                </a:solidFill>
                <a:latin typeface="Trebuchet MS"/>
                <a:cs typeface="Trebuchet MS"/>
              </a:rPr>
              <a:t>the</a:t>
            </a:r>
            <a:r>
              <a:rPr sz="1000" spc="-20" dirty="0">
                <a:solidFill>
                  <a:srgbClr val="272526"/>
                </a:solidFill>
                <a:latin typeface="Trebuchet MS"/>
                <a:cs typeface="Trebuchet MS"/>
              </a:rPr>
              <a:t> </a:t>
            </a:r>
            <a:r>
              <a:rPr sz="1000" spc="30" dirty="0">
                <a:solidFill>
                  <a:srgbClr val="272526"/>
                </a:solidFill>
                <a:latin typeface="Trebuchet MS"/>
                <a:cs typeface="Trebuchet MS"/>
              </a:rPr>
              <a:t>opportunity</a:t>
            </a:r>
            <a:r>
              <a:rPr sz="1000" spc="-25" dirty="0">
                <a:solidFill>
                  <a:srgbClr val="272526"/>
                </a:solidFill>
                <a:latin typeface="Trebuchet MS"/>
                <a:cs typeface="Trebuchet MS"/>
              </a:rPr>
              <a:t> </a:t>
            </a:r>
            <a:r>
              <a:rPr sz="1000" spc="30" dirty="0">
                <a:solidFill>
                  <a:srgbClr val="272526"/>
                </a:solidFill>
                <a:latin typeface="Trebuchet MS"/>
                <a:cs typeface="Trebuchet MS"/>
              </a:rPr>
              <a:t>to</a:t>
            </a:r>
            <a:r>
              <a:rPr sz="1000" spc="-20" dirty="0">
                <a:solidFill>
                  <a:srgbClr val="272526"/>
                </a:solidFill>
                <a:latin typeface="Trebuchet MS"/>
                <a:cs typeface="Trebuchet MS"/>
              </a:rPr>
              <a:t> </a:t>
            </a:r>
            <a:r>
              <a:rPr sz="1000" dirty="0">
                <a:solidFill>
                  <a:srgbClr val="272526"/>
                </a:solidFill>
                <a:latin typeface="Trebuchet MS"/>
                <a:cs typeface="Trebuchet MS"/>
              </a:rPr>
              <a:t>discuss</a:t>
            </a:r>
            <a:r>
              <a:rPr sz="1000" spc="-20" dirty="0">
                <a:solidFill>
                  <a:srgbClr val="272526"/>
                </a:solidFill>
                <a:latin typeface="Trebuchet MS"/>
                <a:cs typeface="Trebuchet MS"/>
              </a:rPr>
              <a:t> </a:t>
            </a:r>
            <a:r>
              <a:rPr sz="1000" spc="5" dirty="0">
                <a:solidFill>
                  <a:srgbClr val="272526"/>
                </a:solidFill>
                <a:latin typeface="Trebuchet MS"/>
                <a:cs typeface="Trebuchet MS"/>
              </a:rPr>
              <a:t>this</a:t>
            </a:r>
            <a:r>
              <a:rPr sz="1000" spc="-25" dirty="0">
                <a:solidFill>
                  <a:srgbClr val="272526"/>
                </a:solidFill>
                <a:latin typeface="Trebuchet MS"/>
                <a:cs typeface="Trebuchet MS"/>
              </a:rPr>
              <a:t> </a:t>
            </a:r>
            <a:r>
              <a:rPr sz="1000" spc="5" dirty="0">
                <a:solidFill>
                  <a:srgbClr val="272526"/>
                </a:solidFill>
                <a:latin typeface="Trebuchet MS"/>
                <a:cs typeface="Trebuchet MS"/>
              </a:rPr>
              <a:t>report,</a:t>
            </a:r>
            <a:r>
              <a:rPr sz="1000" spc="-20" dirty="0">
                <a:solidFill>
                  <a:srgbClr val="272526"/>
                </a:solidFill>
                <a:latin typeface="Trebuchet MS"/>
                <a:cs typeface="Trebuchet MS"/>
              </a:rPr>
              <a:t> </a:t>
            </a:r>
            <a:r>
              <a:rPr sz="1000" spc="35" dirty="0">
                <a:solidFill>
                  <a:srgbClr val="272526"/>
                </a:solidFill>
                <a:latin typeface="Trebuchet MS"/>
                <a:cs typeface="Trebuchet MS"/>
              </a:rPr>
              <a:t>should </a:t>
            </a:r>
            <a:r>
              <a:rPr sz="1000" spc="-285" dirty="0">
                <a:solidFill>
                  <a:srgbClr val="272526"/>
                </a:solidFill>
                <a:latin typeface="Trebuchet MS"/>
                <a:cs typeface="Trebuchet MS"/>
              </a:rPr>
              <a:t> </a:t>
            </a:r>
            <a:r>
              <a:rPr sz="1000" spc="15" dirty="0">
                <a:solidFill>
                  <a:srgbClr val="272526"/>
                </a:solidFill>
                <a:latin typeface="Trebuchet MS"/>
                <a:cs typeface="Trebuchet MS"/>
              </a:rPr>
              <a:t>they</a:t>
            </a:r>
            <a:r>
              <a:rPr sz="1000" spc="-30" dirty="0">
                <a:solidFill>
                  <a:srgbClr val="272526"/>
                </a:solidFill>
                <a:latin typeface="Trebuchet MS"/>
                <a:cs typeface="Trebuchet MS"/>
              </a:rPr>
              <a:t> </a:t>
            </a:r>
            <a:r>
              <a:rPr sz="1000" spc="5" dirty="0">
                <a:solidFill>
                  <a:srgbClr val="272526"/>
                </a:solidFill>
                <a:latin typeface="Trebuchet MS"/>
                <a:cs typeface="Trebuchet MS"/>
              </a:rPr>
              <a:t>wish.</a:t>
            </a:r>
            <a:endParaRPr sz="1000">
              <a:latin typeface="Trebuchet MS"/>
              <a:cs typeface="Trebuchet MS"/>
            </a:endParaRPr>
          </a:p>
        </p:txBody>
      </p:sp>
      <p:sp>
        <p:nvSpPr>
          <p:cNvPr id="4" name="object 4"/>
          <p:cNvSpPr txBox="1"/>
          <p:nvPr/>
        </p:nvSpPr>
        <p:spPr>
          <a:xfrm>
            <a:off x="3813924" y="8794050"/>
            <a:ext cx="3387090" cy="1285875"/>
          </a:xfrm>
          <a:prstGeom prst="rect">
            <a:avLst/>
          </a:prstGeom>
        </p:spPr>
        <p:txBody>
          <a:bodyPr vert="horz" wrap="square" lIns="0" tIns="12700" rIns="0" bIns="0" rtlCol="0">
            <a:spAutoFit/>
          </a:bodyPr>
          <a:lstStyle/>
          <a:p>
            <a:pPr marL="101600">
              <a:lnSpc>
                <a:spcPct val="100000"/>
              </a:lnSpc>
              <a:spcBef>
                <a:spcPts val="100"/>
              </a:spcBef>
            </a:pPr>
            <a:r>
              <a:rPr sz="1400" spc="-5" dirty="0">
                <a:solidFill>
                  <a:srgbClr val="211D54"/>
                </a:solidFill>
                <a:latin typeface="Verdana"/>
                <a:cs typeface="Verdana"/>
              </a:rPr>
              <a:t>C</a:t>
            </a:r>
            <a:r>
              <a:rPr sz="1400" spc="-10" dirty="0">
                <a:solidFill>
                  <a:srgbClr val="211D54"/>
                </a:solidFill>
                <a:latin typeface="Verdana"/>
                <a:cs typeface="Verdana"/>
              </a:rPr>
              <a:t>u</a:t>
            </a:r>
            <a:r>
              <a:rPr sz="1400" spc="40" dirty="0">
                <a:solidFill>
                  <a:srgbClr val="211D54"/>
                </a:solidFill>
                <a:latin typeface="Verdana"/>
                <a:cs typeface="Verdana"/>
              </a:rPr>
              <a:t>l</a:t>
            </a:r>
            <a:r>
              <a:rPr sz="1400" spc="55" dirty="0">
                <a:solidFill>
                  <a:srgbClr val="211D54"/>
                </a:solidFill>
                <a:latin typeface="Verdana"/>
                <a:cs typeface="Verdana"/>
              </a:rPr>
              <a:t>c</a:t>
            </a:r>
            <a:r>
              <a:rPr sz="1400" spc="-10" dirty="0">
                <a:solidFill>
                  <a:srgbClr val="211D54"/>
                </a:solidFill>
                <a:latin typeface="Verdana"/>
                <a:cs typeface="Verdana"/>
              </a:rPr>
              <a:t>h</a:t>
            </a:r>
            <a:r>
              <a:rPr sz="1400" spc="30" dirty="0">
                <a:solidFill>
                  <a:srgbClr val="211D54"/>
                </a:solidFill>
                <a:latin typeface="Verdana"/>
                <a:cs typeface="Verdana"/>
              </a:rPr>
              <a:t>e</a:t>
            </a:r>
            <a:r>
              <a:rPr sz="1400" spc="130" dirty="0">
                <a:solidFill>
                  <a:srgbClr val="211D54"/>
                </a:solidFill>
                <a:latin typeface="Verdana"/>
                <a:cs typeface="Verdana"/>
              </a:rPr>
              <a:t>t</a:t>
            </a:r>
            <a:r>
              <a:rPr sz="1400" spc="-10" dirty="0">
                <a:solidFill>
                  <a:srgbClr val="211D54"/>
                </a:solidFill>
                <a:latin typeface="Verdana"/>
                <a:cs typeface="Verdana"/>
              </a:rPr>
              <a:t>h</a:t>
            </a:r>
            <a:r>
              <a:rPr sz="1400" spc="-185" dirty="0">
                <a:solidFill>
                  <a:srgbClr val="211D54"/>
                </a:solidFill>
                <a:latin typeface="Verdana"/>
                <a:cs typeface="Verdana"/>
              </a:rPr>
              <a:t> </a:t>
            </a:r>
            <a:r>
              <a:rPr sz="1400" spc="-30" dirty="0">
                <a:solidFill>
                  <a:srgbClr val="211D54"/>
                </a:solidFill>
                <a:latin typeface="Verdana"/>
                <a:cs typeface="Verdana"/>
              </a:rPr>
              <a:t>C</a:t>
            </a:r>
            <a:r>
              <a:rPr sz="1400" spc="60" dirty="0">
                <a:solidFill>
                  <a:srgbClr val="211D54"/>
                </a:solidFill>
                <a:latin typeface="Verdana"/>
                <a:cs typeface="Verdana"/>
              </a:rPr>
              <a:t>o</a:t>
            </a:r>
            <a:r>
              <a:rPr sz="1400" spc="-100" dirty="0">
                <a:solidFill>
                  <a:srgbClr val="211D54"/>
                </a:solidFill>
                <a:latin typeface="Verdana"/>
                <a:cs typeface="Verdana"/>
              </a:rPr>
              <a:t>mm</a:t>
            </a:r>
            <a:r>
              <a:rPr sz="1400" spc="-10" dirty="0">
                <a:solidFill>
                  <a:srgbClr val="211D54"/>
                </a:solidFill>
                <a:latin typeface="Verdana"/>
                <a:cs typeface="Verdana"/>
              </a:rPr>
              <a:t>un</a:t>
            </a:r>
            <a:r>
              <a:rPr sz="1400" spc="40" dirty="0">
                <a:solidFill>
                  <a:srgbClr val="211D54"/>
                </a:solidFill>
                <a:latin typeface="Verdana"/>
                <a:cs typeface="Verdana"/>
              </a:rPr>
              <a:t>i</a:t>
            </a:r>
            <a:r>
              <a:rPr sz="1400" spc="95" dirty="0">
                <a:solidFill>
                  <a:srgbClr val="211D54"/>
                </a:solidFill>
                <a:latin typeface="Verdana"/>
                <a:cs typeface="Verdana"/>
              </a:rPr>
              <a:t>t</a:t>
            </a:r>
            <a:r>
              <a:rPr sz="1400" spc="45" dirty="0">
                <a:solidFill>
                  <a:srgbClr val="211D54"/>
                </a:solidFill>
                <a:latin typeface="Verdana"/>
                <a:cs typeface="Verdana"/>
              </a:rPr>
              <a:t>y</a:t>
            </a:r>
            <a:r>
              <a:rPr sz="1400" spc="-225" dirty="0">
                <a:solidFill>
                  <a:srgbClr val="211D54"/>
                </a:solidFill>
                <a:latin typeface="Verdana"/>
                <a:cs typeface="Verdana"/>
              </a:rPr>
              <a:t> </a:t>
            </a:r>
            <a:r>
              <a:rPr sz="1400" spc="90" dirty="0">
                <a:solidFill>
                  <a:srgbClr val="211D54"/>
                </a:solidFill>
                <a:latin typeface="Verdana"/>
                <a:cs typeface="Verdana"/>
              </a:rPr>
              <a:t>P</a:t>
            </a:r>
            <a:r>
              <a:rPr sz="1400" spc="10" dirty="0">
                <a:solidFill>
                  <a:srgbClr val="211D54"/>
                </a:solidFill>
                <a:latin typeface="Verdana"/>
                <a:cs typeface="Verdana"/>
              </a:rPr>
              <a:t>r</a:t>
            </a:r>
            <a:r>
              <a:rPr sz="1400" spc="40" dirty="0">
                <a:solidFill>
                  <a:srgbClr val="211D54"/>
                </a:solidFill>
                <a:latin typeface="Verdana"/>
                <a:cs typeface="Verdana"/>
              </a:rPr>
              <a:t>i</a:t>
            </a:r>
            <a:r>
              <a:rPr sz="1400" spc="-100" dirty="0">
                <a:solidFill>
                  <a:srgbClr val="211D54"/>
                </a:solidFill>
                <a:latin typeface="Verdana"/>
                <a:cs typeface="Verdana"/>
              </a:rPr>
              <a:t>m</a:t>
            </a:r>
            <a:r>
              <a:rPr sz="1400" spc="100" dirty="0">
                <a:solidFill>
                  <a:srgbClr val="211D54"/>
                </a:solidFill>
                <a:latin typeface="Verdana"/>
                <a:cs typeface="Verdana"/>
              </a:rPr>
              <a:t>a</a:t>
            </a:r>
            <a:r>
              <a:rPr sz="1400" spc="10" dirty="0">
                <a:solidFill>
                  <a:srgbClr val="211D54"/>
                </a:solidFill>
                <a:latin typeface="Verdana"/>
                <a:cs typeface="Verdana"/>
              </a:rPr>
              <a:t>r</a:t>
            </a:r>
            <a:r>
              <a:rPr sz="1400" spc="45" dirty="0">
                <a:solidFill>
                  <a:srgbClr val="211D54"/>
                </a:solidFill>
                <a:latin typeface="Verdana"/>
                <a:cs typeface="Verdana"/>
              </a:rPr>
              <a:t>y</a:t>
            </a:r>
            <a:r>
              <a:rPr sz="1400" spc="-225" dirty="0">
                <a:solidFill>
                  <a:srgbClr val="211D54"/>
                </a:solidFill>
                <a:latin typeface="Verdana"/>
                <a:cs typeface="Verdana"/>
              </a:rPr>
              <a:t> </a:t>
            </a:r>
            <a:r>
              <a:rPr sz="1400" spc="-85" dirty="0">
                <a:solidFill>
                  <a:srgbClr val="211D54"/>
                </a:solidFill>
                <a:latin typeface="Verdana"/>
                <a:cs typeface="Verdana"/>
              </a:rPr>
              <a:t>S</a:t>
            </a:r>
            <a:r>
              <a:rPr sz="1400" spc="55" dirty="0">
                <a:solidFill>
                  <a:srgbClr val="211D54"/>
                </a:solidFill>
                <a:latin typeface="Verdana"/>
                <a:cs typeface="Verdana"/>
              </a:rPr>
              <a:t>c</a:t>
            </a:r>
            <a:r>
              <a:rPr sz="1400" spc="-10" dirty="0">
                <a:solidFill>
                  <a:srgbClr val="211D54"/>
                </a:solidFill>
                <a:latin typeface="Verdana"/>
                <a:cs typeface="Verdana"/>
              </a:rPr>
              <a:t>h</a:t>
            </a:r>
            <a:r>
              <a:rPr sz="1400" spc="60" dirty="0">
                <a:solidFill>
                  <a:srgbClr val="211D54"/>
                </a:solidFill>
                <a:latin typeface="Verdana"/>
                <a:cs typeface="Verdana"/>
              </a:rPr>
              <a:t>oo</a:t>
            </a:r>
            <a:r>
              <a:rPr sz="1400" spc="40" dirty="0">
                <a:solidFill>
                  <a:srgbClr val="211D54"/>
                </a:solidFill>
                <a:latin typeface="Verdana"/>
                <a:cs typeface="Verdana"/>
              </a:rPr>
              <a:t>l</a:t>
            </a:r>
            <a:endParaRPr sz="1400" dirty="0">
              <a:latin typeface="Verdana"/>
              <a:cs typeface="Verdana"/>
            </a:endParaRPr>
          </a:p>
          <a:p>
            <a:pPr marR="5080" algn="r">
              <a:lnSpc>
                <a:spcPct val="100000"/>
              </a:lnSpc>
              <a:spcBef>
                <a:spcPts val="1050"/>
              </a:spcBef>
            </a:pPr>
            <a:r>
              <a:rPr sz="1100" spc="-20" dirty="0">
                <a:solidFill>
                  <a:srgbClr val="272526"/>
                </a:solidFill>
                <a:latin typeface="Verdana"/>
                <a:cs typeface="Verdana"/>
              </a:rPr>
              <a:t>Warrington</a:t>
            </a:r>
            <a:r>
              <a:rPr sz="1100" spc="-100" dirty="0">
                <a:solidFill>
                  <a:srgbClr val="272526"/>
                </a:solidFill>
                <a:latin typeface="Verdana"/>
                <a:cs typeface="Verdana"/>
              </a:rPr>
              <a:t> </a:t>
            </a:r>
            <a:r>
              <a:rPr sz="1100" spc="10" dirty="0">
                <a:solidFill>
                  <a:srgbClr val="272526"/>
                </a:solidFill>
                <a:latin typeface="Verdana"/>
                <a:cs typeface="Verdana"/>
              </a:rPr>
              <a:t>Road</a:t>
            </a:r>
            <a:r>
              <a:rPr sz="1100" spc="-120" dirty="0">
                <a:solidFill>
                  <a:srgbClr val="272526"/>
                </a:solidFill>
                <a:latin typeface="Verdana"/>
                <a:cs typeface="Verdana"/>
              </a:rPr>
              <a:t> </a:t>
            </a:r>
            <a:r>
              <a:rPr sz="1100" b="1" spc="-330" dirty="0">
                <a:solidFill>
                  <a:srgbClr val="272526"/>
                </a:solidFill>
                <a:latin typeface="Verdana"/>
                <a:cs typeface="Verdana"/>
              </a:rPr>
              <a:t>•</a:t>
            </a:r>
            <a:r>
              <a:rPr sz="1100" b="1" spc="-85" dirty="0">
                <a:solidFill>
                  <a:srgbClr val="272526"/>
                </a:solidFill>
                <a:latin typeface="Verdana"/>
                <a:cs typeface="Verdana"/>
              </a:rPr>
              <a:t> </a:t>
            </a:r>
            <a:r>
              <a:rPr sz="1100" spc="-15" dirty="0">
                <a:solidFill>
                  <a:srgbClr val="272526"/>
                </a:solidFill>
                <a:latin typeface="Verdana"/>
                <a:cs typeface="Verdana"/>
              </a:rPr>
              <a:t>Culcheth</a:t>
            </a:r>
            <a:r>
              <a:rPr sz="1100" spc="-120" dirty="0">
                <a:solidFill>
                  <a:srgbClr val="272526"/>
                </a:solidFill>
                <a:latin typeface="Verdana"/>
                <a:cs typeface="Verdana"/>
              </a:rPr>
              <a:t> </a:t>
            </a:r>
            <a:r>
              <a:rPr sz="1100" b="1" spc="-330" dirty="0">
                <a:solidFill>
                  <a:srgbClr val="272526"/>
                </a:solidFill>
                <a:latin typeface="Verdana"/>
                <a:cs typeface="Verdana"/>
              </a:rPr>
              <a:t>•</a:t>
            </a:r>
            <a:r>
              <a:rPr sz="1100" b="1" spc="-85" dirty="0">
                <a:solidFill>
                  <a:srgbClr val="272526"/>
                </a:solidFill>
                <a:latin typeface="Verdana"/>
                <a:cs typeface="Verdana"/>
              </a:rPr>
              <a:t> </a:t>
            </a:r>
            <a:r>
              <a:rPr sz="1100" spc="-35" dirty="0">
                <a:solidFill>
                  <a:srgbClr val="272526"/>
                </a:solidFill>
                <a:latin typeface="Verdana"/>
                <a:cs typeface="Verdana"/>
              </a:rPr>
              <a:t>Cheshire</a:t>
            </a:r>
            <a:r>
              <a:rPr sz="1100" spc="-95" dirty="0">
                <a:solidFill>
                  <a:srgbClr val="272526"/>
                </a:solidFill>
                <a:latin typeface="Verdana"/>
                <a:cs typeface="Verdana"/>
              </a:rPr>
              <a:t> </a:t>
            </a:r>
            <a:r>
              <a:rPr sz="1100" b="1" spc="-330" dirty="0">
                <a:solidFill>
                  <a:srgbClr val="272526"/>
                </a:solidFill>
                <a:latin typeface="Verdana"/>
                <a:cs typeface="Verdana"/>
              </a:rPr>
              <a:t>•</a:t>
            </a:r>
            <a:r>
              <a:rPr sz="1100" b="1" spc="-120" dirty="0">
                <a:solidFill>
                  <a:srgbClr val="272526"/>
                </a:solidFill>
                <a:latin typeface="Verdana"/>
                <a:cs typeface="Verdana"/>
              </a:rPr>
              <a:t> </a:t>
            </a:r>
            <a:r>
              <a:rPr sz="1100" spc="-25" dirty="0">
                <a:solidFill>
                  <a:srgbClr val="272526"/>
                </a:solidFill>
                <a:latin typeface="Verdana"/>
                <a:cs typeface="Verdana"/>
              </a:rPr>
              <a:t>WA3</a:t>
            </a:r>
            <a:r>
              <a:rPr sz="1100" spc="-95" dirty="0">
                <a:solidFill>
                  <a:srgbClr val="272526"/>
                </a:solidFill>
                <a:latin typeface="Verdana"/>
                <a:cs typeface="Verdana"/>
              </a:rPr>
              <a:t> </a:t>
            </a:r>
            <a:r>
              <a:rPr sz="1100" spc="-35" dirty="0">
                <a:solidFill>
                  <a:srgbClr val="272526"/>
                </a:solidFill>
                <a:latin typeface="Verdana"/>
                <a:cs typeface="Verdana"/>
              </a:rPr>
              <a:t>5HH</a:t>
            </a:r>
            <a:endParaRPr sz="1100" dirty="0">
              <a:latin typeface="Verdana"/>
              <a:cs typeface="Verdana"/>
            </a:endParaRPr>
          </a:p>
          <a:p>
            <a:pPr marR="5080" algn="r">
              <a:lnSpc>
                <a:spcPct val="100000"/>
              </a:lnSpc>
              <a:spcBef>
                <a:spcPts val="630"/>
              </a:spcBef>
            </a:pPr>
            <a:r>
              <a:rPr sz="1100" spc="5" dirty="0">
                <a:solidFill>
                  <a:srgbClr val="272526"/>
                </a:solidFill>
                <a:latin typeface="Verdana"/>
                <a:cs typeface="Verdana"/>
              </a:rPr>
              <a:t>T</a:t>
            </a:r>
            <a:r>
              <a:rPr sz="1100" spc="-190" dirty="0">
                <a:solidFill>
                  <a:srgbClr val="272526"/>
                </a:solidFill>
                <a:latin typeface="Verdana"/>
                <a:cs typeface="Verdana"/>
              </a:rPr>
              <a:t>:</a:t>
            </a:r>
            <a:r>
              <a:rPr sz="1100" spc="-100" dirty="0">
                <a:solidFill>
                  <a:srgbClr val="272526"/>
                </a:solidFill>
                <a:latin typeface="Verdana"/>
                <a:cs typeface="Verdana"/>
              </a:rPr>
              <a:t> </a:t>
            </a:r>
            <a:r>
              <a:rPr sz="1100" spc="75" dirty="0">
                <a:solidFill>
                  <a:srgbClr val="272526"/>
                </a:solidFill>
                <a:latin typeface="Verdana"/>
                <a:cs typeface="Verdana"/>
              </a:rPr>
              <a:t>0</a:t>
            </a:r>
            <a:r>
              <a:rPr sz="1100" spc="-285" dirty="0">
                <a:solidFill>
                  <a:srgbClr val="272526"/>
                </a:solidFill>
                <a:latin typeface="Verdana"/>
                <a:cs typeface="Verdana"/>
              </a:rPr>
              <a:t>1</a:t>
            </a:r>
            <a:r>
              <a:rPr sz="1100" spc="-10" dirty="0">
                <a:solidFill>
                  <a:srgbClr val="272526"/>
                </a:solidFill>
                <a:latin typeface="Verdana"/>
                <a:cs typeface="Verdana"/>
              </a:rPr>
              <a:t>9</a:t>
            </a:r>
            <a:r>
              <a:rPr sz="1100" spc="-30" dirty="0">
                <a:solidFill>
                  <a:srgbClr val="272526"/>
                </a:solidFill>
                <a:latin typeface="Verdana"/>
                <a:cs typeface="Verdana"/>
              </a:rPr>
              <a:t>2</a:t>
            </a:r>
            <a:r>
              <a:rPr sz="1100" spc="-40" dirty="0">
                <a:solidFill>
                  <a:srgbClr val="272526"/>
                </a:solidFill>
                <a:latin typeface="Verdana"/>
                <a:cs typeface="Verdana"/>
              </a:rPr>
              <a:t>5</a:t>
            </a:r>
            <a:r>
              <a:rPr sz="1100" spc="-100" dirty="0">
                <a:solidFill>
                  <a:srgbClr val="272526"/>
                </a:solidFill>
                <a:latin typeface="Verdana"/>
                <a:cs typeface="Verdana"/>
              </a:rPr>
              <a:t> 7</a:t>
            </a:r>
            <a:r>
              <a:rPr sz="1100" spc="-5" dirty="0">
                <a:solidFill>
                  <a:srgbClr val="272526"/>
                </a:solidFill>
                <a:latin typeface="Verdana"/>
                <a:cs typeface="Verdana"/>
              </a:rPr>
              <a:t>6</a:t>
            </a:r>
            <a:r>
              <a:rPr sz="1100" spc="40" dirty="0">
                <a:solidFill>
                  <a:srgbClr val="272526"/>
                </a:solidFill>
                <a:latin typeface="Verdana"/>
                <a:cs typeface="Verdana"/>
              </a:rPr>
              <a:t>4</a:t>
            </a:r>
            <a:r>
              <a:rPr sz="1100" spc="-30" dirty="0">
                <a:solidFill>
                  <a:srgbClr val="272526"/>
                </a:solidFill>
                <a:latin typeface="Verdana"/>
                <a:cs typeface="Verdana"/>
              </a:rPr>
              <a:t>3</a:t>
            </a:r>
            <a:r>
              <a:rPr sz="1100" spc="-285" dirty="0">
                <a:solidFill>
                  <a:srgbClr val="272526"/>
                </a:solidFill>
                <a:latin typeface="Verdana"/>
                <a:cs typeface="Verdana"/>
              </a:rPr>
              <a:t>1</a:t>
            </a:r>
            <a:r>
              <a:rPr sz="1100" spc="-30" dirty="0">
                <a:solidFill>
                  <a:srgbClr val="272526"/>
                </a:solidFill>
                <a:latin typeface="Verdana"/>
                <a:cs typeface="Verdana"/>
              </a:rPr>
              <a:t>2</a:t>
            </a:r>
            <a:r>
              <a:rPr sz="1100" spc="185" dirty="0">
                <a:solidFill>
                  <a:srgbClr val="272526"/>
                </a:solidFill>
                <a:latin typeface="Verdana"/>
                <a:cs typeface="Verdana"/>
              </a:rPr>
              <a:t> </a:t>
            </a:r>
            <a:r>
              <a:rPr sz="1100" spc="20" dirty="0">
                <a:solidFill>
                  <a:srgbClr val="272526"/>
                </a:solidFill>
                <a:latin typeface="Verdana"/>
                <a:cs typeface="Verdana"/>
              </a:rPr>
              <a:t>F</a:t>
            </a:r>
            <a:r>
              <a:rPr sz="1100" spc="-190" dirty="0">
                <a:solidFill>
                  <a:srgbClr val="272526"/>
                </a:solidFill>
                <a:latin typeface="Verdana"/>
                <a:cs typeface="Verdana"/>
              </a:rPr>
              <a:t>:</a:t>
            </a:r>
            <a:r>
              <a:rPr sz="1100" spc="-100" dirty="0">
                <a:solidFill>
                  <a:srgbClr val="272526"/>
                </a:solidFill>
                <a:latin typeface="Verdana"/>
                <a:cs typeface="Verdana"/>
              </a:rPr>
              <a:t> </a:t>
            </a:r>
            <a:r>
              <a:rPr sz="1100" spc="75" dirty="0">
                <a:solidFill>
                  <a:srgbClr val="272526"/>
                </a:solidFill>
                <a:latin typeface="Verdana"/>
                <a:cs typeface="Verdana"/>
              </a:rPr>
              <a:t>0</a:t>
            </a:r>
            <a:r>
              <a:rPr sz="1100" spc="-285" dirty="0">
                <a:solidFill>
                  <a:srgbClr val="272526"/>
                </a:solidFill>
                <a:latin typeface="Verdana"/>
                <a:cs typeface="Verdana"/>
              </a:rPr>
              <a:t>1</a:t>
            </a:r>
            <a:r>
              <a:rPr sz="1100" spc="-10" dirty="0">
                <a:solidFill>
                  <a:srgbClr val="272526"/>
                </a:solidFill>
                <a:latin typeface="Verdana"/>
                <a:cs typeface="Verdana"/>
              </a:rPr>
              <a:t>9</a:t>
            </a:r>
            <a:r>
              <a:rPr sz="1100" spc="-30" dirty="0">
                <a:solidFill>
                  <a:srgbClr val="272526"/>
                </a:solidFill>
                <a:latin typeface="Verdana"/>
                <a:cs typeface="Verdana"/>
              </a:rPr>
              <a:t>2</a:t>
            </a:r>
            <a:r>
              <a:rPr sz="1100" spc="-40" dirty="0">
                <a:solidFill>
                  <a:srgbClr val="272526"/>
                </a:solidFill>
                <a:latin typeface="Verdana"/>
                <a:cs typeface="Verdana"/>
              </a:rPr>
              <a:t>5</a:t>
            </a:r>
            <a:r>
              <a:rPr sz="1100" spc="-100" dirty="0">
                <a:solidFill>
                  <a:srgbClr val="272526"/>
                </a:solidFill>
                <a:latin typeface="Verdana"/>
                <a:cs typeface="Verdana"/>
              </a:rPr>
              <a:t> 7</a:t>
            </a:r>
            <a:r>
              <a:rPr sz="1100" spc="-5" dirty="0">
                <a:solidFill>
                  <a:srgbClr val="272526"/>
                </a:solidFill>
                <a:latin typeface="Verdana"/>
                <a:cs typeface="Verdana"/>
              </a:rPr>
              <a:t>6</a:t>
            </a:r>
            <a:r>
              <a:rPr sz="1100" spc="40" dirty="0">
                <a:solidFill>
                  <a:srgbClr val="272526"/>
                </a:solidFill>
                <a:latin typeface="Verdana"/>
                <a:cs typeface="Verdana"/>
              </a:rPr>
              <a:t>4</a:t>
            </a:r>
            <a:r>
              <a:rPr sz="1100" spc="-5" dirty="0">
                <a:solidFill>
                  <a:srgbClr val="272526"/>
                </a:solidFill>
                <a:latin typeface="Verdana"/>
                <a:cs typeface="Verdana"/>
              </a:rPr>
              <a:t>6</a:t>
            </a:r>
            <a:r>
              <a:rPr sz="1100" spc="-10" dirty="0">
                <a:solidFill>
                  <a:srgbClr val="272526"/>
                </a:solidFill>
                <a:latin typeface="Verdana"/>
                <a:cs typeface="Verdana"/>
              </a:rPr>
              <a:t>9</a:t>
            </a:r>
            <a:r>
              <a:rPr sz="1100" spc="75" dirty="0">
                <a:solidFill>
                  <a:srgbClr val="272526"/>
                </a:solidFill>
                <a:latin typeface="Verdana"/>
                <a:cs typeface="Verdana"/>
              </a:rPr>
              <a:t>0</a:t>
            </a:r>
            <a:endParaRPr sz="1100" dirty="0">
              <a:latin typeface="Verdana"/>
              <a:cs typeface="Verdana"/>
            </a:endParaRPr>
          </a:p>
          <a:p>
            <a:pPr marR="5080" algn="r">
              <a:lnSpc>
                <a:spcPct val="100000"/>
              </a:lnSpc>
              <a:spcBef>
                <a:spcPts val="630"/>
              </a:spcBef>
            </a:pPr>
            <a:r>
              <a:rPr sz="1100" spc="-25" dirty="0">
                <a:solidFill>
                  <a:srgbClr val="272526"/>
                </a:solidFill>
                <a:latin typeface="Verdana"/>
                <a:cs typeface="Verdana"/>
              </a:rPr>
              <a:t>E</a:t>
            </a:r>
            <a:r>
              <a:rPr sz="1100" spc="-190" dirty="0">
                <a:solidFill>
                  <a:srgbClr val="272526"/>
                </a:solidFill>
                <a:latin typeface="Verdana"/>
                <a:cs typeface="Verdana"/>
              </a:rPr>
              <a:t>:</a:t>
            </a:r>
            <a:r>
              <a:rPr sz="1100" spc="-100" dirty="0">
                <a:solidFill>
                  <a:srgbClr val="272526"/>
                </a:solidFill>
                <a:latin typeface="Verdana"/>
                <a:cs typeface="Verdana"/>
              </a:rPr>
              <a:t> </a:t>
            </a:r>
            <a:r>
              <a:rPr sz="1100" spc="5" dirty="0" err="1">
                <a:solidFill>
                  <a:srgbClr val="272526"/>
                </a:solidFill>
                <a:latin typeface="Verdana"/>
                <a:cs typeface="Verdana"/>
                <a:hlinkClick r:id="rId3"/>
              </a:rPr>
              <a:t>c</a:t>
            </a:r>
            <a:r>
              <a:rPr sz="1100" spc="-35" dirty="0" err="1">
                <a:solidFill>
                  <a:srgbClr val="272526"/>
                </a:solidFill>
                <a:latin typeface="Verdana"/>
                <a:cs typeface="Verdana"/>
                <a:hlinkClick r:id="rId3"/>
              </a:rPr>
              <a:t>u</a:t>
            </a:r>
            <a:r>
              <a:rPr sz="1100" spc="-20" dirty="0" err="1">
                <a:solidFill>
                  <a:srgbClr val="272526"/>
                </a:solidFill>
                <a:latin typeface="Verdana"/>
                <a:cs typeface="Verdana"/>
                <a:hlinkClick r:id="rId3"/>
              </a:rPr>
              <a:t>l</a:t>
            </a:r>
            <a:r>
              <a:rPr sz="1100" spc="5" dirty="0" err="1">
                <a:solidFill>
                  <a:srgbClr val="272526"/>
                </a:solidFill>
                <a:latin typeface="Verdana"/>
                <a:cs typeface="Verdana"/>
                <a:hlinkClick r:id="rId3"/>
              </a:rPr>
              <a:t>c</a:t>
            </a:r>
            <a:r>
              <a:rPr sz="1100" spc="-35" dirty="0" err="1">
                <a:solidFill>
                  <a:srgbClr val="272526"/>
                </a:solidFill>
                <a:latin typeface="Verdana"/>
                <a:cs typeface="Verdana"/>
                <a:hlinkClick r:id="rId3"/>
              </a:rPr>
              <a:t>h</a:t>
            </a:r>
            <a:r>
              <a:rPr sz="1100" spc="-5" dirty="0" err="1">
                <a:solidFill>
                  <a:srgbClr val="272526"/>
                </a:solidFill>
                <a:latin typeface="Verdana"/>
                <a:cs typeface="Verdana"/>
                <a:hlinkClick r:id="rId3"/>
              </a:rPr>
              <a:t>e</a:t>
            </a:r>
            <a:r>
              <a:rPr sz="1100" spc="30" dirty="0" err="1">
                <a:solidFill>
                  <a:srgbClr val="272526"/>
                </a:solidFill>
                <a:latin typeface="Verdana"/>
                <a:cs typeface="Verdana"/>
                <a:hlinkClick r:id="rId3"/>
              </a:rPr>
              <a:t>t</a:t>
            </a:r>
            <a:r>
              <a:rPr sz="1100" spc="-35" dirty="0" err="1">
                <a:solidFill>
                  <a:srgbClr val="272526"/>
                </a:solidFill>
                <a:latin typeface="Verdana"/>
                <a:cs typeface="Verdana"/>
                <a:hlinkClick r:id="rId3"/>
              </a:rPr>
              <a:t>h</a:t>
            </a:r>
            <a:r>
              <a:rPr sz="1100" spc="75" dirty="0" err="1">
                <a:solidFill>
                  <a:srgbClr val="272526"/>
                </a:solidFill>
                <a:latin typeface="Verdana"/>
                <a:cs typeface="Verdana"/>
                <a:hlinkClick r:id="rId3"/>
              </a:rPr>
              <a:t>_</a:t>
            </a:r>
            <a:r>
              <a:rPr sz="1100" spc="20" dirty="0" err="1">
                <a:solidFill>
                  <a:srgbClr val="272526"/>
                </a:solidFill>
                <a:latin typeface="Verdana"/>
                <a:cs typeface="Verdana"/>
                <a:hlinkClick r:id="rId3"/>
              </a:rPr>
              <a:t>p</a:t>
            </a:r>
            <a:r>
              <a:rPr sz="1100" spc="-65" dirty="0" err="1">
                <a:solidFill>
                  <a:srgbClr val="272526"/>
                </a:solidFill>
                <a:latin typeface="Verdana"/>
                <a:cs typeface="Verdana"/>
                <a:hlinkClick r:id="rId3"/>
              </a:rPr>
              <a:t>r</a:t>
            </a:r>
            <a:r>
              <a:rPr sz="1100" spc="-20" dirty="0" err="1">
                <a:solidFill>
                  <a:srgbClr val="272526"/>
                </a:solidFill>
                <a:latin typeface="Verdana"/>
                <a:cs typeface="Verdana"/>
                <a:hlinkClick r:id="rId3"/>
              </a:rPr>
              <a:t>i</a:t>
            </a:r>
            <a:r>
              <a:rPr sz="1100" spc="-55" dirty="0" err="1">
                <a:solidFill>
                  <a:srgbClr val="272526"/>
                </a:solidFill>
                <a:latin typeface="Verdana"/>
                <a:cs typeface="Verdana"/>
                <a:hlinkClick r:id="rId3"/>
              </a:rPr>
              <a:t>m</a:t>
            </a:r>
            <a:r>
              <a:rPr sz="1100" spc="45" dirty="0" err="1">
                <a:solidFill>
                  <a:srgbClr val="272526"/>
                </a:solidFill>
                <a:latin typeface="Verdana"/>
                <a:cs typeface="Verdana"/>
                <a:hlinkClick r:id="rId3"/>
              </a:rPr>
              <a:t>a</a:t>
            </a:r>
            <a:r>
              <a:rPr sz="1100" spc="-65" dirty="0" err="1">
                <a:solidFill>
                  <a:srgbClr val="272526"/>
                </a:solidFill>
                <a:latin typeface="Verdana"/>
                <a:cs typeface="Verdana"/>
                <a:hlinkClick r:id="rId3"/>
              </a:rPr>
              <a:t>r</a:t>
            </a:r>
            <a:r>
              <a:rPr sz="1100" spc="-45" dirty="0" err="1">
                <a:solidFill>
                  <a:srgbClr val="272526"/>
                </a:solidFill>
                <a:latin typeface="Verdana"/>
                <a:cs typeface="Verdana"/>
                <a:hlinkClick r:id="rId3"/>
              </a:rPr>
              <a:t>y</a:t>
            </a:r>
            <a:r>
              <a:rPr sz="1100" spc="35" dirty="0">
                <a:solidFill>
                  <a:srgbClr val="272526"/>
                </a:solidFill>
                <a:latin typeface="Verdana"/>
                <a:cs typeface="Verdana"/>
                <a:hlinkClick r:id="rId3"/>
              </a:rPr>
              <a:t>@</a:t>
            </a:r>
            <a:r>
              <a:rPr lang="en-GB" sz="1100" spc="35" dirty="0">
                <a:solidFill>
                  <a:srgbClr val="272526"/>
                </a:solidFill>
                <a:latin typeface="Verdana"/>
                <a:cs typeface="Verdana"/>
                <a:hlinkClick r:id="rId3"/>
              </a:rPr>
              <a:t>sch.</a:t>
            </a:r>
            <a:r>
              <a:rPr sz="1100" spc="-20" dirty="0">
                <a:solidFill>
                  <a:srgbClr val="272526"/>
                </a:solidFill>
                <a:latin typeface="Verdana"/>
                <a:cs typeface="Verdana"/>
                <a:hlinkClick r:id="rId3"/>
              </a:rPr>
              <a:t>w</a:t>
            </a:r>
            <a:r>
              <a:rPr sz="1100" spc="45" dirty="0">
                <a:solidFill>
                  <a:srgbClr val="272526"/>
                </a:solidFill>
                <a:latin typeface="Verdana"/>
                <a:cs typeface="Verdana"/>
                <a:hlinkClick r:id="rId3"/>
              </a:rPr>
              <a:t>a</a:t>
            </a:r>
            <a:r>
              <a:rPr sz="1100" spc="-65" dirty="0">
                <a:solidFill>
                  <a:srgbClr val="272526"/>
                </a:solidFill>
                <a:latin typeface="Verdana"/>
                <a:cs typeface="Verdana"/>
                <a:hlinkClick r:id="rId3"/>
              </a:rPr>
              <a:t>rr</a:t>
            </a:r>
            <a:r>
              <a:rPr sz="1100" spc="-20" dirty="0">
                <a:solidFill>
                  <a:srgbClr val="272526"/>
                </a:solidFill>
                <a:latin typeface="Verdana"/>
                <a:cs typeface="Verdana"/>
                <a:hlinkClick r:id="rId3"/>
              </a:rPr>
              <a:t>i</a:t>
            </a:r>
            <a:r>
              <a:rPr sz="1100" spc="-35" dirty="0">
                <a:solidFill>
                  <a:srgbClr val="272526"/>
                </a:solidFill>
                <a:latin typeface="Verdana"/>
                <a:cs typeface="Verdana"/>
                <a:hlinkClick r:id="rId3"/>
              </a:rPr>
              <a:t>n</a:t>
            </a:r>
            <a:r>
              <a:rPr sz="1100" spc="20" dirty="0">
                <a:solidFill>
                  <a:srgbClr val="272526"/>
                </a:solidFill>
                <a:latin typeface="Verdana"/>
                <a:cs typeface="Verdana"/>
                <a:hlinkClick r:id="rId3"/>
              </a:rPr>
              <a:t>g</a:t>
            </a:r>
            <a:r>
              <a:rPr sz="1100" spc="30" dirty="0">
                <a:solidFill>
                  <a:srgbClr val="272526"/>
                </a:solidFill>
                <a:latin typeface="Verdana"/>
                <a:cs typeface="Verdana"/>
                <a:hlinkClick r:id="rId3"/>
              </a:rPr>
              <a:t>t</a:t>
            </a:r>
            <a:r>
              <a:rPr sz="1100" spc="-5" dirty="0">
                <a:solidFill>
                  <a:srgbClr val="272526"/>
                </a:solidFill>
                <a:latin typeface="Verdana"/>
                <a:cs typeface="Verdana"/>
                <a:hlinkClick r:id="rId3"/>
              </a:rPr>
              <a:t>o</a:t>
            </a:r>
            <a:r>
              <a:rPr sz="1100" spc="-35" dirty="0">
                <a:solidFill>
                  <a:srgbClr val="272526"/>
                </a:solidFill>
                <a:latin typeface="Verdana"/>
                <a:cs typeface="Verdana"/>
                <a:hlinkClick r:id="rId3"/>
              </a:rPr>
              <a:t>n</a:t>
            </a:r>
            <a:r>
              <a:rPr sz="1100" spc="-125" dirty="0">
                <a:solidFill>
                  <a:srgbClr val="272526"/>
                </a:solidFill>
                <a:latin typeface="Verdana"/>
                <a:cs typeface="Verdana"/>
                <a:hlinkClick r:id="rId3"/>
              </a:rPr>
              <a:t>.</a:t>
            </a:r>
            <a:r>
              <a:rPr sz="1100" spc="20" dirty="0">
                <a:solidFill>
                  <a:srgbClr val="272526"/>
                </a:solidFill>
                <a:latin typeface="Verdana"/>
                <a:cs typeface="Verdana"/>
                <a:hlinkClick r:id="rId3"/>
              </a:rPr>
              <a:t>g</a:t>
            </a:r>
            <a:r>
              <a:rPr sz="1100" spc="-30" dirty="0">
                <a:solidFill>
                  <a:srgbClr val="272526"/>
                </a:solidFill>
                <a:latin typeface="Verdana"/>
                <a:cs typeface="Verdana"/>
                <a:hlinkClick r:id="rId3"/>
              </a:rPr>
              <a:t>o</a:t>
            </a:r>
            <a:r>
              <a:rPr sz="1100" spc="-105" dirty="0">
                <a:solidFill>
                  <a:srgbClr val="272526"/>
                </a:solidFill>
                <a:latin typeface="Verdana"/>
                <a:cs typeface="Verdana"/>
                <a:hlinkClick r:id="rId3"/>
              </a:rPr>
              <a:t>v</a:t>
            </a:r>
            <a:r>
              <a:rPr sz="1100" spc="-125" dirty="0">
                <a:solidFill>
                  <a:srgbClr val="272526"/>
                </a:solidFill>
                <a:latin typeface="Verdana"/>
                <a:cs typeface="Verdana"/>
                <a:hlinkClick r:id="rId3"/>
              </a:rPr>
              <a:t>.</a:t>
            </a:r>
            <a:r>
              <a:rPr sz="1100" spc="-35" dirty="0">
                <a:solidFill>
                  <a:srgbClr val="272526"/>
                </a:solidFill>
                <a:latin typeface="Verdana"/>
                <a:cs typeface="Verdana"/>
                <a:hlinkClick r:id="rId3"/>
              </a:rPr>
              <a:t>u</a:t>
            </a:r>
            <a:r>
              <a:rPr sz="1100" spc="-55" dirty="0">
                <a:solidFill>
                  <a:srgbClr val="272526"/>
                </a:solidFill>
                <a:latin typeface="Verdana"/>
                <a:cs typeface="Verdana"/>
                <a:hlinkClick r:id="rId3"/>
              </a:rPr>
              <a:t>k</a:t>
            </a:r>
            <a:endParaRPr sz="1100" dirty="0">
              <a:latin typeface="Verdana"/>
              <a:cs typeface="Verdana"/>
            </a:endParaRPr>
          </a:p>
          <a:p>
            <a:pPr marR="5080" algn="r">
              <a:lnSpc>
                <a:spcPct val="100000"/>
              </a:lnSpc>
              <a:spcBef>
                <a:spcPts val="530"/>
              </a:spcBef>
            </a:pPr>
            <a:r>
              <a:rPr sz="1200" b="1" spc="-105" dirty="0">
                <a:solidFill>
                  <a:srgbClr val="272526"/>
                </a:solidFill>
                <a:latin typeface="Verdana"/>
                <a:cs typeface="Verdana"/>
                <a:hlinkClick r:id="rId4"/>
              </a:rPr>
              <a:t>www.culchethprimary.co.uk</a:t>
            </a:r>
            <a:endParaRPr sz="1200" dirty="0">
              <a:latin typeface="Verdana"/>
              <a:cs typeface="Verdana"/>
            </a:endParaRPr>
          </a:p>
        </p:txBody>
      </p:sp>
      <p:pic>
        <p:nvPicPr>
          <p:cNvPr id="12" name="Picture 11">
            <a:extLst>
              <a:ext uri="{FF2B5EF4-FFF2-40B4-BE49-F238E27FC236}">
                <a16:creationId xmlns:a16="http://schemas.microsoft.com/office/drawing/2014/main" id="{8A567CD0-0C2F-4806-B394-483579773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220" y="7560535"/>
            <a:ext cx="2286000" cy="2782008"/>
          </a:xfrm>
          <a:prstGeom prst="rect">
            <a:avLst/>
          </a:prstGeom>
        </p:spPr>
      </p:pic>
      <p:pic>
        <p:nvPicPr>
          <p:cNvPr id="14" name="Picture 13">
            <a:extLst>
              <a:ext uri="{FF2B5EF4-FFF2-40B4-BE49-F238E27FC236}">
                <a16:creationId xmlns:a16="http://schemas.microsoft.com/office/drawing/2014/main" id="{A54E61C3-809C-43FD-BC60-CCFE4173F4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3924" y="372764"/>
            <a:ext cx="3621925" cy="2635099"/>
          </a:xfrm>
          <a:prstGeom prst="rect">
            <a:avLst/>
          </a:prstGeom>
        </p:spPr>
      </p:pic>
      <p:pic>
        <p:nvPicPr>
          <p:cNvPr id="16" name="Picture 15">
            <a:extLst>
              <a:ext uri="{FF2B5EF4-FFF2-40B4-BE49-F238E27FC236}">
                <a16:creationId xmlns:a16="http://schemas.microsoft.com/office/drawing/2014/main" id="{7ACD6CC0-9FBE-4BB0-A96C-69EDBAAC9E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0748" y="3182127"/>
            <a:ext cx="3615101" cy="2481387"/>
          </a:xfrm>
          <a:prstGeom prst="rect">
            <a:avLst/>
          </a:prstGeom>
        </p:spPr>
      </p:pic>
      <p:pic>
        <p:nvPicPr>
          <p:cNvPr id="17" name="Picture 16">
            <a:extLst>
              <a:ext uri="{FF2B5EF4-FFF2-40B4-BE49-F238E27FC236}">
                <a16:creationId xmlns:a16="http://schemas.microsoft.com/office/drawing/2014/main" id="{D7B39957-E561-4A2D-974F-D5506A333F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923" y="5867241"/>
            <a:ext cx="3615101" cy="26350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46" y="10245436"/>
            <a:ext cx="85090" cy="180975"/>
          </a:xfrm>
          <a:prstGeom prst="rect">
            <a:avLst/>
          </a:prstGeom>
        </p:spPr>
        <p:txBody>
          <a:bodyPr vert="horz" wrap="square" lIns="0" tIns="0" rIns="0" bIns="0" rtlCol="0">
            <a:spAutoFit/>
          </a:bodyPr>
          <a:lstStyle/>
          <a:p>
            <a:pPr>
              <a:lnSpc>
                <a:spcPts val="1360"/>
              </a:lnSpc>
            </a:pPr>
            <a:r>
              <a:rPr sz="1200" spc="35" dirty="0">
                <a:solidFill>
                  <a:srgbClr val="2C4FB7"/>
                </a:solidFill>
                <a:latin typeface="Trebuchet MS"/>
                <a:cs typeface="Trebuchet MS"/>
              </a:rPr>
              <a:t>2</a:t>
            </a:r>
            <a:endParaRPr sz="1200">
              <a:latin typeface="Trebuchet MS"/>
              <a:cs typeface="Trebuchet MS"/>
            </a:endParaRPr>
          </a:p>
        </p:txBody>
      </p:sp>
      <p:grpSp>
        <p:nvGrpSpPr>
          <p:cNvPr id="3" name="object 3"/>
          <p:cNvGrpSpPr/>
          <p:nvPr/>
        </p:nvGrpSpPr>
        <p:grpSpPr>
          <a:xfrm>
            <a:off x="1" y="-70389"/>
            <a:ext cx="7588249" cy="10704702"/>
            <a:chOff x="-11505" y="-6889"/>
            <a:chExt cx="7588249" cy="10704702"/>
          </a:xfrm>
          <a:solidFill>
            <a:schemeClr val="bg1"/>
          </a:solidFill>
        </p:grpSpPr>
        <p:pic>
          <p:nvPicPr>
            <p:cNvPr id="4" name="object 4"/>
            <p:cNvPicPr/>
            <p:nvPr/>
          </p:nvPicPr>
          <p:blipFill>
            <a:blip r:embed="rId3" cstate="print"/>
            <a:stretch>
              <a:fillRect/>
            </a:stretch>
          </p:blipFill>
          <p:spPr>
            <a:xfrm>
              <a:off x="16740" y="5811"/>
              <a:ext cx="7560004" cy="10692002"/>
            </a:xfrm>
            <a:prstGeom prst="rect">
              <a:avLst/>
            </a:prstGeom>
            <a:grpFill/>
          </p:spPr>
        </p:pic>
        <p:pic>
          <p:nvPicPr>
            <p:cNvPr id="9" name="object 9"/>
            <p:cNvPicPr/>
            <p:nvPr/>
          </p:nvPicPr>
          <p:blipFill rotWithShape="1">
            <a:blip r:embed="rId4" cstate="print"/>
            <a:srcRect b="19872"/>
            <a:stretch/>
          </p:blipFill>
          <p:spPr>
            <a:xfrm>
              <a:off x="-11505" y="-6889"/>
              <a:ext cx="7555956" cy="2963685"/>
            </a:xfrm>
            <a:prstGeom prst="rect">
              <a:avLst/>
            </a:prstGeom>
            <a:grpFill/>
          </p:spPr>
        </p:pic>
      </p:grpSp>
      <p:sp>
        <p:nvSpPr>
          <p:cNvPr id="25"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C</a:t>
            </a:r>
            <a:r>
              <a:rPr spc="-75" dirty="0"/>
              <a:t>u</a:t>
            </a:r>
            <a:r>
              <a:rPr spc="110" dirty="0"/>
              <a:t>l</a:t>
            </a:r>
            <a:r>
              <a:rPr spc="204" dirty="0"/>
              <a:t>c</a:t>
            </a:r>
            <a:r>
              <a:rPr spc="-75" dirty="0"/>
              <a:t>h</a:t>
            </a:r>
            <a:r>
              <a:rPr spc="95" dirty="0"/>
              <a:t>e</a:t>
            </a:r>
            <a:r>
              <a:rPr spc="480" dirty="0"/>
              <a:t>t</a:t>
            </a:r>
            <a:r>
              <a:rPr spc="-75" dirty="0"/>
              <a:t>h</a:t>
            </a:r>
          </a:p>
        </p:txBody>
      </p:sp>
      <p:sp>
        <p:nvSpPr>
          <p:cNvPr id="32" name="object 32"/>
          <p:cNvSpPr txBox="1"/>
          <p:nvPr/>
        </p:nvSpPr>
        <p:spPr>
          <a:xfrm>
            <a:off x="3396191" y="934811"/>
            <a:ext cx="3517900" cy="1528445"/>
          </a:xfrm>
          <a:prstGeom prst="rect">
            <a:avLst/>
          </a:prstGeom>
        </p:spPr>
        <p:txBody>
          <a:bodyPr vert="horz" wrap="square" lIns="0" tIns="12700" rIns="0" bIns="0" rtlCol="0">
            <a:spAutoFit/>
          </a:bodyPr>
          <a:lstStyle/>
          <a:p>
            <a:pPr marL="12700">
              <a:lnSpc>
                <a:spcPts val="5455"/>
              </a:lnSpc>
              <a:spcBef>
                <a:spcPts val="100"/>
              </a:spcBef>
            </a:pPr>
            <a:r>
              <a:rPr sz="4800" spc="-30" dirty="0">
                <a:solidFill>
                  <a:srgbClr val="FFFFFF"/>
                </a:solidFill>
                <a:latin typeface="Verdana"/>
                <a:cs typeface="Verdana"/>
              </a:rPr>
              <a:t>Community</a:t>
            </a:r>
            <a:endParaRPr sz="4800" dirty="0">
              <a:latin typeface="Verdana"/>
              <a:cs typeface="Verdana"/>
            </a:endParaRPr>
          </a:p>
          <a:p>
            <a:pPr marL="12700">
              <a:lnSpc>
                <a:spcPts val="4015"/>
              </a:lnSpc>
            </a:pPr>
            <a:r>
              <a:rPr sz="3600" spc="204" dirty="0">
                <a:solidFill>
                  <a:srgbClr val="FFFFFF"/>
                </a:solidFill>
                <a:latin typeface="Verdana"/>
                <a:cs typeface="Verdana"/>
              </a:rPr>
              <a:t>P</a:t>
            </a:r>
            <a:r>
              <a:rPr sz="3600" spc="-20" dirty="0">
                <a:solidFill>
                  <a:srgbClr val="FFFFFF"/>
                </a:solidFill>
                <a:latin typeface="Verdana"/>
                <a:cs typeface="Verdana"/>
              </a:rPr>
              <a:t>r</a:t>
            </a:r>
            <a:r>
              <a:rPr sz="3600" spc="75" dirty="0">
                <a:solidFill>
                  <a:srgbClr val="FFFFFF"/>
                </a:solidFill>
                <a:latin typeface="Verdana"/>
                <a:cs typeface="Verdana"/>
              </a:rPr>
              <a:t>i</a:t>
            </a:r>
            <a:r>
              <a:rPr sz="3600" spc="-210" dirty="0">
                <a:solidFill>
                  <a:srgbClr val="FFFFFF"/>
                </a:solidFill>
                <a:latin typeface="Verdana"/>
                <a:cs typeface="Verdana"/>
              </a:rPr>
              <a:t>m</a:t>
            </a:r>
            <a:r>
              <a:rPr sz="3600" spc="254" dirty="0">
                <a:solidFill>
                  <a:srgbClr val="FFFFFF"/>
                </a:solidFill>
                <a:latin typeface="Verdana"/>
                <a:cs typeface="Verdana"/>
              </a:rPr>
              <a:t>a</a:t>
            </a:r>
            <a:r>
              <a:rPr sz="3600" spc="-20" dirty="0">
                <a:solidFill>
                  <a:srgbClr val="FFFFFF"/>
                </a:solidFill>
                <a:latin typeface="Verdana"/>
                <a:cs typeface="Verdana"/>
              </a:rPr>
              <a:t>r</a:t>
            </a:r>
            <a:r>
              <a:rPr sz="3600" spc="80" dirty="0">
                <a:solidFill>
                  <a:srgbClr val="FFFFFF"/>
                </a:solidFill>
                <a:latin typeface="Verdana"/>
                <a:cs typeface="Verdana"/>
              </a:rPr>
              <a:t>y</a:t>
            </a:r>
            <a:r>
              <a:rPr sz="3600" spc="-540" dirty="0">
                <a:solidFill>
                  <a:srgbClr val="FFFFFF"/>
                </a:solidFill>
                <a:latin typeface="Verdana"/>
                <a:cs typeface="Verdana"/>
              </a:rPr>
              <a:t> </a:t>
            </a:r>
            <a:r>
              <a:rPr sz="3600" spc="-240" dirty="0">
                <a:solidFill>
                  <a:srgbClr val="FFFFFF"/>
                </a:solidFill>
                <a:latin typeface="Verdana"/>
                <a:cs typeface="Verdana"/>
              </a:rPr>
              <a:t>S</a:t>
            </a:r>
            <a:r>
              <a:rPr sz="3600" spc="135" dirty="0">
                <a:solidFill>
                  <a:srgbClr val="FFFFFF"/>
                </a:solidFill>
                <a:latin typeface="Verdana"/>
                <a:cs typeface="Verdana"/>
              </a:rPr>
              <a:t>c</a:t>
            </a:r>
            <a:r>
              <a:rPr sz="3600" spc="-25" dirty="0">
                <a:solidFill>
                  <a:srgbClr val="FFFFFF"/>
                </a:solidFill>
                <a:latin typeface="Verdana"/>
                <a:cs typeface="Verdana"/>
              </a:rPr>
              <a:t>h</a:t>
            </a:r>
            <a:r>
              <a:rPr sz="3600" spc="130" dirty="0">
                <a:solidFill>
                  <a:srgbClr val="FFFFFF"/>
                </a:solidFill>
                <a:latin typeface="Verdana"/>
                <a:cs typeface="Verdana"/>
              </a:rPr>
              <a:t>oo</a:t>
            </a:r>
            <a:r>
              <a:rPr sz="3600" spc="75" dirty="0">
                <a:solidFill>
                  <a:srgbClr val="FFFFFF"/>
                </a:solidFill>
                <a:latin typeface="Verdana"/>
                <a:cs typeface="Verdana"/>
              </a:rPr>
              <a:t>l</a:t>
            </a:r>
            <a:endParaRPr sz="3600" dirty="0">
              <a:latin typeface="Verdana"/>
              <a:cs typeface="Verdana"/>
            </a:endParaRPr>
          </a:p>
          <a:p>
            <a:pPr marL="1537970">
              <a:lnSpc>
                <a:spcPct val="100000"/>
              </a:lnSpc>
              <a:spcBef>
                <a:spcPts val="680"/>
              </a:spcBef>
            </a:pPr>
            <a:r>
              <a:rPr sz="1400" b="1" i="1" spc="60" dirty="0">
                <a:solidFill>
                  <a:srgbClr val="FFFFFF"/>
                </a:solidFill>
                <a:latin typeface="Arial"/>
                <a:cs typeface="Arial"/>
              </a:rPr>
              <a:t>W</a:t>
            </a:r>
            <a:r>
              <a:rPr sz="1400" b="1" i="1" spc="5" dirty="0">
                <a:solidFill>
                  <a:srgbClr val="FFFFFF"/>
                </a:solidFill>
                <a:latin typeface="Arial"/>
                <a:cs typeface="Arial"/>
              </a:rPr>
              <a:t>h</a:t>
            </a:r>
            <a:r>
              <a:rPr sz="1400" b="1" i="1" spc="75" dirty="0">
                <a:solidFill>
                  <a:srgbClr val="FFFFFF"/>
                </a:solidFill>
                <a:latin typeface="Arial"/>
                <a:cs typeface="Arial"/>
              </a:rPr>
              <a:t>e</a:t>
            </a:r>
            <a:r>
              <a:rPr sz="1400" b="1" i="1" dirty="0">
                <a:solidFill>
                  <a:srgbClr val="FFFFFF"/>
                </a:solidFill>
                <a:latin typeface="Arial"/>
                <a:cs typeface="Arial"/>
              </a:rPr>
              <a:t>r</a:t>
            </a:r>
            <a:r>
              <a:rPr sz="1400" b="1" i="1" spc="75" dirty="0">
                <a:solidFill>
                  <a:srgbClr val="FFFFFF"/>
                </a:solidFill>
                <a:latin typeface="Arial"/>
                <a:cs typeface="Arial"/>
              </a:rPr>
              <a:t>e</a:t>
            </a:r>
            <a:r>
              <a:rPr sz="1400" b="1" i="1" spc="-55" dirty="0">
                <a:solidFill>
                  <a:srgbClr val="FFFFFF"/>
                </a:solidFill>
                <a:latin typeface="Arial"/>
                <a:cs typeface="Arial"/>
              </a:rPr>
              <a:t> </a:t>
            </a:r>
            <a:r>
              <a:rPr sz="1400" b="1" i="1" spc="5" dirty="0">
                <a:solidFill>
                  <a:srgbClr val="FFFFFF"/>
                </a:solidFill>
                <a:latin typeface="Arial"/>
                <a:cs typeface="Arial"/>
              </a:rPr>
              <a:t>l</a:t>
            </a:r>
            <a:r>
              <a:rPr sz="1400" b="1" i="1" spc="75" dirty="0">
                <a:solidFill>
                  <a:srgbClr val="FFFFFF"/>
                </a:solidFill>
                <a:latin typeface="Arial"/>
                <a:cs typeface="Arial"/>
              </a:rPr>
              <a:t>e</a:t>
            </a:r>
            <a:r>
              <a:rPr sz="1400" b="1" i="1" spc="145" dirty="0">
                <a:solidFill>
                  <a:srgbClr val="FFFFFF"/>
                </a:solidFill>
                <a:latin typeface="Arial"/>
                <a:cs typeface="Arial"/>
              </a:rPr>
              <a:t>a</a:t>
            </a:r>
            <a:r>
              <a:rPr sz="1400" b="1" i="1" spc="15" dirty="0">
                <a:solidFill>
                  <a:srgbClr val="FFFFFF"/>
                </a:solidFill>
                <a:latin typeface="Arial"/>
                <a:cs typeface="Arial"/>
              </a:rPr>
              <a:t>r</a:t>
            </a:r>
            <a:r>
              <a:rPr sz="1400" b="1" i="1" spc="5" dirty="0">
                <a:solidFill>
                  <a:srgbClr val="FFFFFF"/>
                </a:solidFill>
                <a:latin typeface="Arial"/>
                <a:cs typeface="Arial"/>
              </a:rPr>
              <a:t>nin</a:t>
            </a:r>
            <a:r>
              <a:rPr sz="1400" b="1" i="1" spc="60" dirty="0">
                <a:solidFill>
                  <a:srgbClr val="FFFFFF"/>
                </a:solidFill>
                <a:latin typeface="Arial"/>
                <a:cs typeface="Arial"/>
              </a:rPr>
              <a:t>g</a:t>
            </a:r>
            <a:r>
              <a:rPr sz="1400" b="1" i="1" spc="-55" dirty="0">
                <a:solidFill>
                  <a:srgbClr val="FFFFFF"/>
                </a:solidFill>
                <a:latin typeface="Arial"/>
                <a:cs typeface="Arial"/>
              </a:rPr>
              <a:t> </a:t>
            </a:r>
            <a:r>
              <a:rPr sz="1400" b="1" i="1" spc="5" dirty="0">
                <a:solidFill>
                  <a:srgbClr val="FFFFFF"/>
                </a:solidFill>
                <a:latin typeface="Arial"/>
                <a:cs typeface="Arial"/>
              </a:rPr>
              <a:t>i</a:t>
            </a:r>
            <a:r>
              <a:rPr sz="1400" b="1" i="1" spc="-120" dirty="0">
                <a:solidFill>
                  <a:srgbClr val="FFFFFF"/>
                </a:solidFill>
                <a:latin typeface="Arial"/>
                <a:cs typeface="Arial"/>
              </a:rPr>
              <a:t>s</a:t>
            </a:r>
            <a:r>
              <a:rPr sz="1400" b="1" i="1" spc="-55" dirty="0">
                <a:solidFill>
                  <a:srgbClr val="FFFFFF"/>
                </a:solidFill>
                <a:latin typeface="Arial"/>
                <a:cs typeface="Arial"/>
              </a:rPr>
              <a:t> </a:t>
            </a:r>
            <a:r>
              <a:rPr sz="1400" b="1" i="1" spc="90" dirty="0">
                <a:solidFill>
                  <a:srgbClr val="FFFFFF"/>
                </a:solidFill>
                <a:latin typeface="Arial"/>
                <a:cs typeface="Arial"/>
              </a:rPr>
              <a:t>f</a:t>
            </a:r>
            <a:r>
              <a:rPr sz="1400" b="1" i="1" spc="5" dirty="0">
                <a:solidFill>
                  <a:srgbClr val="FFFFFF"/>
                </a:solidFill>
                <a:latin typeface="Arial"/>
                <a:cs typeface="Arial"/>
              </a:rPr>
              <a:t>un</a:t>
            </a:r>
            <a:r>
              <a:rPr sz="1400" b="1" i="1" spc="-55" dirty="0">
                <a:solidFill>
                  <a:srgbClr val="FFFFFF"/>
                </a:solidFill>
                <a:latin typeface="Arial"/>
                <a:cs typeface="Arial"/>
              </a:rPr>
              <a:t>!</a:t>
            </a:r>
            <a:endParaRPr sz="1400" dirty="0">
              <a:latin typeface="Arial"/>
              <a:cs typeface="Arial"/>
            </a:endParaRPr>
          </a:p>
        </p:txBody>
      </p:sp>
      <p:sp>
        <p:nvSpPr>
          <p:cNvPr id="14" name="AutoShape 2" descr="High Quality Swirl Line Cliparts For Free! PNG Transparent Background, Free  Download #17467 - FreeIconsPNG"/>
          <p:cNvSpPr>
            <a:spLocks noChangeAspect="1" noChangeArrowheads="1"/>
          </p:cNvSpPr>
          <p:nvPr/>
        </p:nvSpPr>
        <p:spPr bwMode="auto">
          <a:xfrm>
            <a:off x="408894" y="43126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4" descr="High Quality Swirl Line Cliparts For Free! PNG Transparent Background, Free  Download #17467 - FreeIconsPNG"/>
          <p:cNvSpPr>
            <a:spLocks noChangeAspect="1" noChangeArrowheads="1"/>
          </p:cNvSpPr>
          <p:nvPr/>
        </p:nvSpPr>
        <p:spPr bwMode="auto">
          <a:xfrm>
            <a:off x="-1098550" y="36181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igh Quality Swirl Line Cliparts For Free! PNG Transparent Background, Free  Download #17467 - FreeIconsPNG"/>
          <p:cNvSpPr>
            <a:spLocks noChangeAspect="1" noChangeArrowheads="1"/>
          </p:cNvSpPr>
          <p:nvPr/>
        </p:nvSpPr>
        <p:spPr bwMode="auto">
          <a:xfrm>
            <a:off x="-1098550" y="38226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object 9"/>
          <p:cNvPicPr/>
          <p:nvPr/>
        </p:nvPicPr>
        <p:blipFill rotWithShape="1">
          <a:blip r:embed="rId4" cstate="print"/>
          <a:srcRect b="19872"/>
          <a:stretch/>
        </p:blipFill>
        <p:spPr>
          <a:xfrm>
            <a:off x="1" y="8775700"/>
            <a:ext cx="7586036" cy="1850531"/>
          </a:xfrm>
          <a:prstGeom prst="rect">
            <a:avLst/>
          </a:prstGeom>
          <a:solidFill>
            <a:schemeClr val="bg1"/>
          </a:solidFill>
        </p:spPr>
      </p:pic>
      <p:sp>
        <p:nvSpPr>
          <p:cNvPr id="23" name="object 25"/>
          <p:cNvSpPr txBox="1">
            <a:spLocks/>
          </p:cNvSpPr>
          <p:nvPr/>
        </p:nvSpPr>
        <p:spPr>
          <a:xfrm>
            <a:off x="4809751" y="9082494"/>
            <a:ext cx="2590800" cy="1369606"/>
          </a:xfrm>
          <a:prstGeom prst="rect">
            <a:avLst/>
          </a:prstGeom>
        </p:spPr>
        <p:txBody>
          <a:bodyPr vert="horz" wrap="square" lIns="0" tIns="12700" rIns="0" bIns="0" rtlCol="0">
            <a:spAutoFit/>
          </a:bodyPr>
          <a:lstStyle>
            <a:lvl1pPr>
              <a:defRPr sz="6100" b="0" i="0">
                <a:solidFill>
                  <a:schemeClr val="bg1"/>
                </a:solidFill>
                <a:latin typeface="Verdana"/>
                <a:ea typeface="+mj-ea"/>
                <a:cs typeface="Verdana"/>
              </a:defRPr>
            </a:lvl1pPr>
          </a:lstStyle>
          <a:p>
            <a:pPr marL="12700">
              <a:spcBef>
                <a:spcPts val="100"/>
              </a:spcBef>
            </a:pPr>
            <a:r>
              <a:rPr lang="en-GB" sz="1400" b="1" kern="0" spc="-40" dirty="0"/>
              <a:t>Warrington Road</a:t>
            </a:r>
          </a:p>
          <a:p>
            <a:pPr marL="12700">
              <a:spcBef>
                <a:spcPts val="100"/>
              </a:spcBef>
            </a:pPr>
            <a:r>
              <a:rPr lang="en-GB" sz="1400" b="1" kern="0" spc="-40" dirty="0"/>
              <a:t>Culcheth</a:t>
            </a:r>
          </a:p>
          <a:p>
            <a:pPr marL="12700">
              <a:spcBef>
                <a:spcPts val="100"/>
              </a:spcBef>
            </a:pPr>
            <a:r>
              <a:rPr lang="en-GB" sz="1400" b="1" kern="0" spc="-40" dirty="0"/>
              <a:t>Warrington</a:t>
            </a:r>
          </a:p>
          <a:p>
            <a:pPr marL="12700">
              <a:spcBef>
                <a:spcPts val="100"/>
              </a:spcBef>
            </a:pPr>
            <a:r>
              <a:rPr lang="en-GB" sz="1400" b="1" kern="0" spc="-40" dirty="0"/>
              <a:t>WA3 5BG</a:t>
            </a:r>
          </a:p>
          <a:p>
            <a:pPr marL="12700">
              <a:spcBef>
                <a:spcPts val="100"/>
              </a:spcBef>
            </a:pPr>
            <a:endParaRPr lang="en-GB" sz="1400" b="1" kern="0" spc="-40" dirty="0"/>
          </a:p>
          <a:p>
            <a:pPr marL="12700">
              <a:spcBef>
                <a:spcPts val="100"/>
              </a:spcBef>
            </a:pPr>
            <a:r>
              <a:rPr lang="en-GB" sz="1400" b="1" kern="0" spc="-40" dirty="0"/>
              <a:t>Headteacher: Mrs Dodd</a:t>
            </a:r>
            <a:endParaRPr lang="en-GB" sz="1400" b="1" kern="0" spc="-75" dirty="0"/>
          </a:p>
        </p:txBody>
      </p:sp>
      <p:pic>
        <p:nvPicPr>
          <p:cNvPr id="18" name="object 21"/>
          <p:cNvPicPr/>
          <p:nvPr/>
        </p:nvPicPr>
        <p:blipFill>
          <a:blip r:embed="rId5" cstate="print"/>
          <a:stretch>
            <a:fillRect/>
          </a:stretch>
        </p:blipFill>
        <p:spPr>
          <a:xfrm>
            <a:off x="778980" y="385872"/>
            <a:ext cx="1730461" cy="1771035"/>
          </a:xfrm>
          <a:prstGeom prst="rect">
            <a:avLst/>
          </a:prstGeom>
        </p:spPr>
      </p:pic>
      <p:cxnSp>
        <p:nvCxnSpPr>
          <p:cNvPr id="26" name="Straight Connector 25"/>
          <p:cNvCxnSpPr/>
          <p:nvPr/>
        </p:nvCxnSpPr>
        <p:spPr>
          <a:xfrm>
            <a:off x="-15661" y="2679700"/>
            <a:ext cx="7527711"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15661" y="9004300"/>
            <a:ext cx="7601698"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id="{A61FFD69-5A37-4F5F-B8E9-72B2279209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720" y="5950376"/>
            <a:ext cx="3573856" cy="2668958"/>
          </a:xfrm>
          <a:prstGeom prst="rect">
            <a:avLst/>
          </a:prstGeom>
        </p:spPr>
      </p:pic>
      <p:pic>
        <p:nvPicPr>
          <p:cNvPr id="8" name="Picture 7">
            <a:extLst>
              <a:ext uri="{FF2B5EF4-FFF2-40B4-BE49-F238E27FC236}">
                <a16:creationId xmlns:a16="http://schemas.microsoft.com/office/drawing/2014/main" id="{02F40A9A-FC2F-4B9B-B59C-8E3A6D452C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22" y="5950376"/>
            <a:ext cx="3683328" cy="2666118"/>
          </a:xfrm>
          <a:prstGeom prst="rect">
            <a:avLst/>
          </a:prstGeom>
        </p:spPr>
      </p:pic>
      <p:pic>
        <p:nvPicPr>
          <p:cNvPr id="28" name="Picture 27">
            <a:extLst>
              <a:ext uri="{FF2B5EF4-FFF2-40B4-BE49-F238E27FC236}">
                <a16:creationId xmlns:a16="http://schemas.microsoft.com/office/drawing/2014/main" id="{EE6223F1-4C8C-45EC-8978-17E44AB280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716" y="3049662"/>
            <a:ext cx="3640534" cy="2728859"/>
          </a:xfrm>
          <a:prstGeom prst="rect">
            <a:avLst/>
          </a:prstGeom>
        </p:spPr>
      </p:pic>
      <p:pic>
        <p:nvPicPr>
          <p:cNvPr id="30" name="Picture 29">
            <a:extLst>
              <a:ext uri="{FF2B5EF4-FFF2-40B4-BE49-F238E27FC236}">
                <a16:creationId xmlns:a16="http://schemas.microsoft.com/office/drawing/2014/main" id="{AE21F411-4F03-4B65-86CB-0DCAECFCC5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7720" y="3069953"/>
            <a:ext cx="3573856" cy="2708568"/>
          </a:xfrm>
          <a:prstGeom prst="rect">
            <a:avLst/>
          </a:prstGeom>
        </p:spPr>
      </p:pic>
    </p:spTree>
    <p:extLst>
      <p:ext uri="{BB962C8B-B14F-4D97-AF65-F5344CB8AC3E}">
        <p14:creationId xmlns:p14="http://schemas.microsoft.com/office/powerpoint/2010/main" val="299800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7252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TotalTime>
  <Words>1828</Words>
  <Application>Microsoft Office PowerPoint</Application>
  <PresentationFormat>Custom</PresentationFormat>
  <Paragraphs>182</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Trebuchet MS</vt:lpstr>
      <vt:lpstr>Verdana</vt:lpstr>
      <vt:lpstr>Office Theme</vt:lpstr>
      <vt:lpstr>Culcheth</vt:lpstr>
      <vt:lpstr>PowerPoint Presentation</vt:lpstr>
      <vt:lpstr>PowerPoint Presentation</vt:lpstr>
      <vt:lpstr>PowerPoint Presentation</vt:lpstr>
      <vt:lpstr>PowerPoint Presentation</vt:lpstr>
      <vt:lpstr>Culcheth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Culcheth</dc:title>
  <dc:creator>Wright, Claire</dc:creator>
  <cp:lastModifiedBy>Wright, Claire</cp:lastModifiedBy>
  <cp:revision>75</cp:revision>
  <cp:lastPrinted>2023-07-07T12:10:17Z</cp:lastPrinted>
  <dcterms:created xsi:type="dcterms:W3CDTF">2021-09-29T16:55:18Z</dcterms:created>
  <dcterms:modified xsi:type="dcterms:W3CDTF">2023-07-07T12:22:50Z</dcterms:modified>
</cp:coreProperties>
</file>