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B7CCCC-6FDD-2700-78BB-3E0C5E348CBB}" v="70" dt="2026-01-30T10:13:28.9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62"/>
    <p:restoredTop sz="94632"/>
  </p:normalViewPr>
  <p:slideViewPr>
    <p:cSldViewPr snapToGrid="0" snapToObjects="1">
      <p:cViewPr varScale="1">
        <p:scale>
          <a:sx n="131" d="100"/>
          <a:sy n="131" d="100"/>
        </p:scale>
        <p:origin x="504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SMALLSHAW" userId="S::rebecca.smallshaw@kingsteigntonschool.org.uk::62ea15f9-7e79-471f-9639-4da35402b4db" providerId="AD" clId="Web-{17B7CCCC-6FDD-2700-78BB-3E0C5E348CBB}"/>
    <pc:docChg chg="modSld">
      <pc:chgData name="Rebecca SMALLSHAW" userId="S::rebecca.smallshaw@kingsteigntonschool.org.uk::62ea15f9-7e79-471f-9639-4da35402b4db" providerId="AD" clId="Web-{17B7CCCC-6FDD-2700-78BB-3E0C5E348CBB}" dt="2026-01-30T10:13:27.341" v="46"/>
      <pc:docMkLst>
        <pc:docMk/>
      </pc:docMkLst>
      <pc:sldChg chg="modSp">
        <pc:chgData name="Rebecca SMALLSHAW" userId="S::rebecca.smallshaw@kingsteigntonschool.org.uk::62ea15f9-7e79-471f-9639-4da35402b4db" providerId="AD" clId="Web-{17B7CCCC-6FDD-2700-78BB-3E0C5E348CBB}" dt="2026-01-30T10:13:27.341" v="46"/>
        <pc:sldMkLst>
          <pc:docMk/>
          <pc:sldMk cId="3535548492" sldId="257"/>
        </pc:sldMkLst>
        <pc:spChg chg="mod">
          <ac:chgData name="Rebecca SMALLSHAW" userId="S::rebecca.smallshaw@kingsteigntonschool.org.uk::62ea15f9-7e79-471f-9639-4da35402b4db" providerId="AD" clId="Web-{17B7CCCC-6FDD-2700-78BB-3E0C5E348CBB}" dt="2026-01-30T10:11:03.978" v="1" actId="20577"/>
          <ac:spMkLst>
            <pc:docMk/>
            <pc:sldMk cId="3535548492" sldId="257"/>
            <ac:spMk id="4" creationId="{56F7B741-E7C4-FF4F-9B37-86E243B3DAC7}"/>
          </ac:spMkLst>
        </pc:spChg>
        <pc:spChg chg="mod">
          <ac:chgData name="Rebecca SMALLSHAW" userId="S::rebecca.smallshaw@kingsteigntonschool.org.uk::62ea15f9-7e79-471f-9639-4da35402b4db" providerId="AD" clId="Web-{17B7CCCC-6FDD-2700-78BB-3E0C5E348CBB}" dt="2026-01-30T10:11:08.166" v="2" actId="20577"/>
          <ac:spMkLst>
            <pc:docMk/>
            <pc:sldMk cId="3535548492" sldId="257"/>
            <ac:spMk id="6" creationId="{E74D1236-0767-4865-97EB-6B2FFC76D178}"/>
          </ac:spMkLst>
        </pc:spChg>
        <pc:spChg chg="mod">
          <ac:chgData name="Rebecca SMALLSHAW" userId="S::rebecca.smallshaw@kingsteigntonschool.org.uk::62ea15f9-7e79-471f-9639-4da35402b4db" providerId="AD" clId="Web-{17B7CCCC-6FDD-2700-78BB-3E0C5E348CBB}" dt="2026-01-30T10:11:11.853" v="3" actId="20577"/>
          <ac:spMkLst>
            <pc:docMk/>
            <pc:sldMk cId="3535548492" sldId="257"/>
            <ac:spMk id="25" creationId="{D530E97B-32CC-49A8-8B17-2D8BE974B0AC}"/>
          </ac:spMkLst>
        </pc:spChg>
        <pc:spChg chg="mod">
          <ac:chgData name="Rebecca SMALLSHAW" userId="S::rebecca.smallshaw@kingsteigntonschool.org.uk::62ea15f9-7e79-471f-9639-4da35402b4db" providerId="AD" clId="Web-{17B7CCCC-6FDD-2700-78BB-3E0C5E348CBB}" dt="2026-01-30T10:11:13.791" v="4" actId="20577"/>
          <ac:spMkLst>
            <pc:docMk/>
            <pc:sldMk cId="3535548492" sldId="257"/>
            <ac:spMk id="26" creationId="{A7B04A1E-D53D-4B3C-ADCC-7EC43403FC15}"/>
          </ac:spMkLst>
        </pc:spChg>
        <pc:spChg chg="mod">
          <ac:chgData name="Rebecca SMALLSHAW" userId="S::rebecca.smallshaw@kingsteigntonschool.org.uk::62ea15f9-7e79-471f-9639-4da35402b4db" providerId="AD" clId="Web-{17B7CCCC-6FDD-2700-78BB-3E0C5E348CBB}" dt="2026-01-30T10:11:15.400" v="5" actId="20577"/>
          <ac:spMkLst>
            <pc:docMk/>
            <pc:sldMk cId="3535548492" sldId="257"/>
            <ac:spMk id="27" creationId="{C3598269-83ED-46CA-9102-DFD289824CA4}"/>
          </ac:spMkLst>
        </pc:spChg>
        <pc:spChg chg="mod">
          <ac:chgData name="Rebecca SMALLSHAW" userId="S::rebecca.smallshaw@kingsteigntonschool.org.uk::62ea15f9-7e79-471f-9639-4da35402b4db" providerId="AD" clId="Web-{17B7CCCC-6FDD-2700-78BB-3E0C5E348CBB}" dt="2026-01-30T10:11:17.010" v="6" actId="20577"/>
          <ac:spMkLst>
            <pc:docMk/>
            <pc:sldMk cId="3535548492" sldId="257"/>
            <ac:spMk id="28" creationId="{08C9D3C8-40EB-4CAB-AFE6-6F2DAE760386}"/>
          </ac:spMkLst>
        </pc:spChg>
        <pc:spChg chg="mod">
          <ac:chgData name="Rebecca SMALLSHAW" userId="S::rebecca.smallshaw@kingsteigntonschool.org.uk::62ea15f9-7e79-471f-9639-4da35402b4db" providerId="AD" clId="Web-{17B7CCCC-6FDD-2700-78BB-3E0C5E348CBB}" dt="2026-01-30T10:11:18.572" v="7" actId="20577"/>
          <ac:spMkLst>
            <pc:docMk/>
            <pc:sldMk cId="3535548492" sldId="257"/>
            <ac:spMk id="29" creationId="{A39BCE6B-8A32-409D-BA62-2EFC20292FD5}"/>
          </ac:spMkLst>
        </pc:spChg>
        <pc:graphicFrameChg chg="mod modGraphic">
          <ac:chgData name="Rebecca SMALLSHAW" userId="S::rebecca.smallshaw@kingsteigntonschool.org.uk::62ea15f9-7e79-471f-9639-4da35402b4db" providerId="AD" clId="Web-{17B7CCCC-6FDD-2700-78BB-3E0C5E348CBB}" dt="2026-01-30T10:13:27.341" v="46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  <pc:docChgLst>
    <pc:chgData clId="Web-{17B7CCCC-6FDD-2700-78BB-3E0C5E348CBB}"/>
    <pc:docChg chg="modSld">
      <pc:chgData name="" userId="" providerId="" clId="Web-{17B7CCCC-6FDD-2700-78BB-3E0C5E348CBB}" dt="2026-01-30T10:10:53.181" v="1" actId="20577"/>
      <pc:docMkLst>
        <pc:docMk/>
      </pc:docMkLst>
      <pc:sldChg chg="modSp">
        <pc:chgData name="" userId="" providerId="" clId="Web-{17B7CCCC-6FDD-2700-78BB-3E0C5E348CBB}" dt="2026-01-30T10:10:53.181" v="1" actId="20577"/>
        <pc:sldMkLst>
          <pc:docMk/>
          <pc:sldMk cId="3535548492" sldId="257"/>
        </pc:sldMkLst>
        <pc:spChg chg="mod">
          <ac:chgData name="" userId="" providerId="" clId="Web-{17B7CCCC-6FDD-2700-78BB-3E0C5E348CBB}" dt="2026-01-30T10:10:53.181" v="1" actId="20577"/>
          <ac:spMkLst>
            <pc:docMk/>
            <pc:sldMk cId="3535548492" sldId="257"/>
            <ac:spMk id="4" creationId="{56F7B741-E7C4-FF4F-9B37-86E243B3DA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329126" y="71021"/>
            <a:ext cx="3604333" cy="577049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/>
            <a:r>
              <a:rPr lang="en-GB" sz="1200" b="1" dirty="0">
                <a:solidFill>
                  <a:srgbClr val="FFFFFF"/>
                </a:solidFill>
                <a:latin typeface="Comic Sans MS"/>
              </a:rPr>
              <a:t>Art: Summer Term</a:t>
            </a:r>
            <a:r>
              <a:rPr lang="en-US" sz="1200" b="1" dirty="0">
                <a:solidFill>
                  <a:srgbClr val="FFFFFF"/>
                </a:solidFill>
                <a:latin typeface="Comic Sans MS"/>
              </a:rPr>
              <a:t>​</a:t>
            </a:r>
            <a:endParaRPr lang="en-US" sz="1100" b="1" i="0">
              <a:solidFill>
                <a:srgbClr val="000000"/>
              </a:solidFill>
              <a:effectLst/>
              <a:latin typeface="Comic Sans MS"/>
              <a:cs typeface="Segoe UI"/>
            </a:endParaRPr>
          </a:p>
          <a:p>
            <a:pPr algn="ctr" rtl="0" fontAlgn="base"/>
            <a:r>
              <a:rPr lang="en-GB" sz="1200" b="1" i="0" dirty="0">
                <a:solidFill>
                  <a:srgbClr val="FFFFFF"/>
                </a:solidFill>
                <a:effectLst/>
                <a:latin typeface="Comic Sans MS"/>
              </a:rPr>
              <a:t>​Mixed Media Land &amp; Cityscapes (Mixed Media/Architecture)</a:t>
            </a:r>
            <a:endParaRPr lang="en-GB" sz="1100" b="1" i="0" dirty="0">
              <a:solidFill>
                <a:srgbClr val="000000"/>
              </a:solidFill>
              <a:effectLst/>
              <a:latin typeface="Comic Sans M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3259"/>
              </p:ext>
            </p:extLst>
          </p:nvPr>
        </p:nvGraphicFramePr>
        <p:xfrm>
          <a:off x="83127" y="88443"/>
          <a:ext cx="3157879" cy="6676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1274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2036605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35628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/>
                        </a:rPr>
                        <a:t>Key Vocabulary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35730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Landscape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All the visible features of an area of land.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29711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Seascape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A view of an expanse of sea.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841574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Cityscape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Visual appearance of a city – city landscape.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504571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Architecture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The art or practice of designing or constructing buildings.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624328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Working from life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Reflects society and is a form of communication.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300569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Linear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Arranged or extending along a straight line.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221197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050" b="1" dirty="0">
                          <a:latin typeface="Comic Sans MS" panose="030F0702030302020204" pitchFamily="66" charset="0"/>
                        </a:rPr>
                        <a:t>Representative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Describes, implies or </a:t>
                      </a:r>
                      <a:r>
                        <a:rPr lang="en-GB" sz="1100" b="1">
                          <a:latin typeface="Comic Sans MS"/>
                        </a:rPr>
                        <a:t>depicts something.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919521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Sense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A feeling of something.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233381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Spirit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>
                          <a:latin typeface="Comic Sans MS"/>
                        </a:rPr>
                        <a:t>The attitude of something.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676395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Energy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Use of colour, form and composition to express life and power.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605562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Composition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The way art is put together to create an effect.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5139045"/>
                  </a:ext>
                </a:extLst>
              </a:tr>
              <a:tr h="470189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Mixed media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Comic Sans MS"/>
                        </a:rPr>
                        <a:t>Use of more than one medium to create art.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3195085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29126" y="719091"/>
            <a:ext cx="3604334" cy="5801855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latin typeface="Comic Sans MS"/>
              </a:rPr>
              <a:t>Learning Sequence </a:t>
            </a:r>
            <a:endParaRPr lang="en-GB" sz="1625" b="1" dirty="0">
              <a:latin typeface="Sassoon Primary" pitchFamily="50" charset="0"/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709950" y="1934682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699807" y="3923584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699799" y="5921551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714994" y="940231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0843" y="62005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  <a:latin typeface="Comic Sans MS"/>
              </a:rPr>
              <a:t>Understand how Vanessa Gardiner captures the spirit of a place in their artwork.  Use linear approach to represent a landscape.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20842" y="1588027"/>
            <a:ext cx="2215615" cy="97318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dirty="0">
                <a:solidFill>
                  <a:prstClr val="black"/>
                </a:solidFill>
                <a:latin typeface="Comic Sans MS"/>
              </a:rPr>
              <a:t>Understand how The Shoreditch Sketcher captures the spirit of a place in their artwork.  Use watercolour and pen to create a landscape.</a:t>
            </a:r>
            <a:endParaRPr lang="en-GB" sz="11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dirty="0">
                <a:solidFill>
                  <a:schemeClr val="tx1"/>
                </a:solidFill>
                <a:latin typeface="Comic Sans MS"/>
              </a:rPr>
              <a:t>Explore how Kittie Jones combines paint, pastel and pen to create seascapes.</a:t>
            </a:r>
            <a:r>
              <a:rPr lang="en-GB" sz="1200" dirty="0"/>
              <a:t>to create and effect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</a:rPr>
              <a:t>Drawing upon the techniques of artists, create mixed media waterscapes or cityscapes</a:t>
            </a:r>
            <a:r>
              <a:rPr lang="en-GB" sz="1200" dirty="0">
                <a:solidFill>
                  <a:prstClr val="black"/>
                </a:solidFill>
                <a:latin typeface="Comic Sans MS"/>
              </a:rPr>
              <a:t>.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algn="ctr" rtl="0" fontAlgn="base"/>
            <a:r>
              <a:rPr lang="en-GB" sz="900" b="0" i="0" dirty="0">
                <a:effectLst/>
                <a:latin typeface="Calibri" panose="020F0502020204030204" pitchFamily="34" charset="0"/>
              </a:rPr>
              <a:t>hen start to paint the scene 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200" dirty="0">
                <a:solidFill>
                  <a:prstClr val="black"/>
                </a:solidFill>
                <a:latin typeface="Comic Sans MS"/>
              </a:rPr>
              <a:t>Complete waterscape or cityscape.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614044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  <a:latin typeface="Comic Sans MS"/>
              </a:rPr>
              <a:t>Frame or back final piece.  Share, review and reflect on artwork.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3C290ED-F5E7-43EF-B7F5-487CB32CF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167" y="853984"/>
            <a:ext cx="1468085" cy="146808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0855311-997A-4BCA-AFE1-C18271F53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0891" y="866659"/>
            <a:ext cx="1806507" cy="139016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10B557A-5E64-462C-8F52-4AF162036C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4242" y="2456962"/>
            <a:ext cx="1566916" cy="140163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8C2939B-910D-47FB-B70D-7815141603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4706" y="2497801"/>
            <a:ext cx="1752692" cy="124533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0C13614-C2E5-4414-ADA1-D0E8D4D239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9025" y="3893574"/>
            <a:ext cx="1929247" cy="128382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A254C14-CDEA-45E6-9388-8004660849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7730" y="5226087"/>
            <a:ext cx="1674841" cy="1265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990a53-05bd-4fa5-ac05-04ac866397c2" xsi:nil="true"/>
    <lcf76f155ced4ddcb4097134ff3c332f xmlns="27028db7-bbb6-46ab-8b78-18b01295f3d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DF1DEA4AD2B4DBEE279FA00C5A04C" ma:contentTypeVersion="14" ma:contentTypeDescription="Create a new document." ma:contentTypeScope="" ma:versionID="fab247ecbf35f7b60c1aa5fb466aa1d7">
  <xsd:schema xmlns:xsd="http://www.w3.org/2001/XMLSchema" xmlns:xs="http://www.w3.org/2001/XMLSchema" xmlns:p="http://schemas.microsoft.com/office/2006/metadata/properties" xmlns:ns2="39990a53-05bd-4fa5-ac05-04ac866397c2" xmlns:ns3="27028db7-bbb6-46ab-8b78-18b01295f3d9" targetNamespace="http://schemas.microsoft.com/office/2006/metadata/properties" ma:root="true" ma:fieldsID="490628fbc7008fa8cad32b7d95a6fbdb" ns2:_="" ns3:_="">
    <xsd:import namespace="39990a53-05bd-4fa5-ac05-04ac866397c2"/>
    <xsd:import namespace="27028db7-bbb6-46ab-8b78-18b01295f3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90a53-05bd-4fa5-ac05-04ac8663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600665-9fbe-4432-aab9-afc5ddec33c0}" ma:internalName="TaxCatchAll" ma:showField="CatchAllData" ma:web="39990a53-05bd-4fa5-ac05-04ac8663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28db7-bbb6-46ab-8b78-18b01295f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5D6B31-3A38-4D04-B047-9F850DCC7E73}">
  <ds:schemaRefs>
    <ds:schemaRef ds:uri="http://schemas.microsoft.com/office/2006/documentManagement/types"/>
    <ds:schemaRef ds:uri="b3485008-b90c-4508-9c4a-75c9b439d152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33bb1c96-9e37-4a7f-b9f3-36be60426c83"/>
    <ds:schemaRef ds:uri="http://www.w3.org/XML/1998/namespace"/>
    <ds:schemaRef ds:uri="39990a53-05bd-4fa5-ac05-04ac866397c2"/>
    <ds:schemaRef ds:uri="27028db7-bbb6-46ab-8b78-18b01295f3d9"/>
  </ds:schemaRefs>
</ds:datastoreItem>
</file>

<file path=customXml/itemProps3.xml><?xml version="1.0" encoding="utf-8"?>
<ds:datastoreItem xmlns:ds="http://schemas.openxmlformats.org/officeDocument/2006/customXml" ds:itemID="{E02A2175-4A8B-4148-B33A-E5DA34E09C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990a53-05bd-4fa5-ac05-04ac866397c2"/>
    <ds:schemaRef ds:uri="27028db7-bbb6-46ab-8b78-18b01295f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2030</TotalTime>
  <Words>235</Words>
  <Application>Microsoft Office PowerPoint</Application>
  <PresentationFormat>A4 Paper (210x297 mm)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lastModifiedBy>Charlotte BUCKLE</cp:lastModifiedBy>
  <cp:revision>160</cp:revision>
  <cp:lastPrinted>2019-04-05T13:47:03Z</cp:lastPrinted>
  <dcterms:created xsi:type="dcterms:W3CDTF">2019-03-22T07:10:13Z</dcterms:created>
  <dcterms:modified xsi:type="dcterms:W3CDTF">2026-01-30T10:13:35Z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0x010100332DF1DEA4AD2B4DBEE279FA00C5A04C</vt:lpwstr>
  </property>
  <property fmtid="{D5CDD505-2E9C-101B-9397-08002B2CF9AE}" pid="3" name="MediaServiceImageTags">
    <vt:lpwstr/>
  </property>
</Properties>
</file>