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6858000" cy="9144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00"/>
    <a:srgbClr val="90D7F0"/>
    <a:srgbClr val="59C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Whiting" userId="3d4ee9de-37d4-42e7-a6d2-dc41e04d5977" providerId="ADAL" clId="{EA4341C0-8C13-4C73-A78A-7D1239811259}"/>
    <pc:docChg chg="custSel modSld">
      <pc:chgData name="K Whiting" userId="3d4ee9de-37d4-42e7-a6d2-dc41e04d5977" providerId="ADAL" clId="{EA4341C0-8C13-4C73-A78A-7D1239811259}" dt="2024-05-23T14:01:42.574" v="47" actId="20577"/>
      <pc:docMkLst>
        <pc:docMk/>
      </pc:docMkLst>
      <pc:sldChg chg="modSp mod">
        <pc:chgData name="K Whiting" userId="3d4ee9de-37d4-42e7-a6d2-dc41e04d5977" providerId="ADAL" clId="{EA4341C0-8C13-4C73-A78A-7D1239811259}" dt="2024-05-23T14:01:42.574" v="47" actId="20577"/>
        <pc:sldMkLst>
          <pc:docMk/>
          <pc:sldMk cId="0" sldId="256"/>
        </pc:sldMkLst>
        <pc:graphicFrameChg chg="modGraphic">
          <ac:chgData name="K Whiting" userId="3d4ee9de-37d4-42e7-a6d2-dc41e04d5977" providerId="ADAL" clId="{EA4341C0-8C13-4C73-A78A-7D1239811259}" dt="2024-05-23T14:01:42.574" v="47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</pc:sldChg>
    </pc:docChg>
  </pc:docChgLst>
  <pc:docChgLst>
    <pc:chgData name="K Whiting" userId="3d4ee9de-37d4-42e7-a6d2-dc41e04d5977" providerId="ADAL" clId="{C970D7CF-EE86-46D7-8D4A-2D4C688B8D1B}"/>
    <pc:docChg chg="custSel modSld">
      <pc:chgData name="K Whiting" userId="3d4ee9de-37d4-42e7-a6d2-dc41e04d5977" providerId="ADAL" clId="{C970D7CF-EE86-46D7-8D4A-2D4C688B8D1B}" dt="2025-05-20T09:30:30.290" v="198" actId="20577"/>
      <pc:docMkLst>
        <pc:docMk/>
      </pc:docMkLst>
      <pc:sldChg chg="modSp mod">
        <pc:chgData name="K Whiting" userId="3d4ee9de-37d4-42e7-a6d2-dc41e04d5977" providerId="ADAL" clId="{C970D7CF-EE86-46D7-8D4A-2D4C688B8D1B}" dt="2025-05-20T09:30:30.290" v="198" actId="20577"/>
        <pc:sldMkLst>
          <pc:docMk/>
          <pc:sldMk cId="0" sldId="256"/>
        </pc:sldMkLst>
        <pc:graphicFrameChg chg="modGraphic">
          <ac:chgData name="K Whiting" userId="3d4ee9de-37d4-42e7-a6d2-dc41e04d5977" providerId="ADAL" clId="{C970D7CF-EE86-46D7-8D4A-2D4C688B8D1B}" dt="2025-05-20T09:30:30.290" v="198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  <pc:graphicFrameChg chg="modGraphic">
          <ac:chgData name="K Whiting" userId="3d4ee9de-37d4-42e7-a6d2-dc41e04d5977" providerId="ADAL" clId="{C970D7CF-EE86-46D7-8D4A-2D4C688B8D1B}" dt="2025-05-16T10:21:16.052" v="131" actId="6549"/>
          <ac:graphicFrameMkLst>
            <pc:docMk/>
            <pc:sldMk cId="0" sldId="256"/>
            <ac:graphicFrameMk id="11" creationId="{00000000-0000-0000-0000-000000000000}"/>
          </ac:graphicFrameMkLst>
        </pc:graphicFrameChg>
        <pc:graphicFrameChg chg="modGraphic">
          <ac:chgData name="K Whiting" userId="3d4ee9de-37d4-42e7-a6d2-dc41e04d5977" providerId="ADAL" clId="{C970D7CF-EE86-46D7-8D4A-2D4C688B8D1B}" dt="2025-05-12T13:18:50.207" v="57" actId="20577"/>
          <ac:graphicFrameMkLst>
            <pc:docMk/>
            <pc:sldMk cId="0" sldId="256"/>
            <ac:graphicFrameMk id="1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6ED3-3C83-47EB-A08D-3F0B38C826A2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1C274-6DB8-499B-B1A5-23B07021B7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977C-75FB-4C48-B6BA-6A59B339A422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49C6B-76D3-40A5-85E3-C438C7C433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31CF-6340-4D7F-8381-8AB13E800CEB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E2D7C-11AC-481F-A014-41D0B6CCB3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14202-FFAC-4E5B-83C6-F15420444BF6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692E1-05AA-46CD-A2D6-89A4591EA7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D8745-BEFE-410B-95ED-D906413D663F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52AAB-7C4A-436E-A2B2-A1E7BD1BC6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60BD-727F-4D7D-9E60-06477EA72C89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04BBA-648C-4D30-8CD9-818454C5C3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1AE91-4D0B-4EEC-8BDB-4329C4F3FEEA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1121-95EF-4EE2-A506-7876B51FC9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794EA-9F48-4B1E-892B-E1080EE41CD2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6495-B5ED-4AD0-A2F3-37135B2C8A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8989E-6F4A-4FC8-B642-3B70F7853E2F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77A8-FF31-496C-A3C5-C839C67FE1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A3F1-FCA8-4ADA-823D-0D2D7ED50041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376C0-DAED-4E01-B2CD-0002E57257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DED2D-CC03-4022-815B-FF13A60E9231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9D783-1AED-4A00-B314-448FD0485D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31BB80-99BF-4CFB-ACA0-9F562577A2CB}" type="datetimeFigureOut">
              <a:rPr lang="en-GB"/>
              <a:pPr>
                <a:defRPr/>
              </a:pPr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53EEAD-7C80-4D1F-8C9F-BF678DD47F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89052"/>
              </p:ext>
            </p:extLst>
          </p:nvPr>
        </p:nvGraphicFramePr>
        <p:xfrm>
          <a:off x="44624" y="1407963"/>
          <a:ext cx="6767658" cy="56116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3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3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152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Communication,</a:t>
                      </a:r>
                      <a:r>
                        <a:rPr lang="en-GB" sz="1200" b="1" baseline="0" dirty="0"/>
                        <a:t> Language &amp; Literacy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PSHE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Physical</a:t>
                      </a:r>
                      <a:r>
                        <a:rPr lang="en-GB" sz="1200" b="1" baseline="0" dirty="0"/>
                        <a:t> Development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0335"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books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Whatever Next! And The Hundred Decker Bus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fiction</a:t>
                      </a: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Naughty Bus, The Great Balloon Hullabaloo, Mr Grumpy’s outing, Emma Jane’s Aeroplane,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Train Ride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non-fiction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The Wright Brothers, George Stephenson, Our Journeys 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Following our writing tool bars; capital letters, finger spaces, handwriting, writing on the line, wow words.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Story maps and using story maps to write our own stories, non-fiction poster, lists, descriptive writing, recount.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NELI (For some children)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Year 1 expectations.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Preparation for Year 1 – what are we looking forward to,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sharing thoughts and concerns.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Year 1 expectations.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Talking about feelings and how we express ourselves.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Strategies for coping when we feel cross/ sad/frustrated etc.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Colour Monster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3D Dimensions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PSHE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Golden Rules – how we must all work together to stay happy.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Worship - Daily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stability exercise.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Fine motor activities 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tools, Wake and Shake, Funky Fingers,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Gross Motor skills.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a tripod grip to hold writing tools.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Dough Disco</a:t>
                      </a: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Sports Day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P.E with Mr Forbes – Football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92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Mathematics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Knowledge</a:t>
                      </a:r>
                      <a:r>
                        <a:rPr lang="en-GB" sz="1200" b="1" baseline="0" dirty="0"/>
                        <a:t> of the World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Expressive Art</a:t>
                      </a:r>
                      <a:r>
                        <a:rPr lang="en-GB" sz="1200" b="1" baseline="0" dirty="0"/>
                        <a:t> &amp; Design 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553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 a range of methods; Tens frames, part-part whole, number line, counters.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numbers using correct formation and orientation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 Maths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                        odds and evens</a:t>
                      </a: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 objects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 objects to 10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Counting and writing numbers to 10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 Town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technology in the classroom – cameras, torches, telephone, clocks, CD player, metal detectors, remote control cars.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Forces – how does a car roll down a ramp?  What makes windmills go round?  What makes balloons float?  How can we make a boat cross a water tray?  How did pirate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ships travel?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George Stephenson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Wright Brothers 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transport, different modes of transport old and new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Accompany and play instruments to represent sounds.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stencils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pencils and drawing lines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media and materials to apply skills we have been taught.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Combing colours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Patterns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Sewing teddy bears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Father’s Day cards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US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9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R.E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9019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en-GB" sz="9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is the word God so important to Christians?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Daily Worship, Open the Bible on Wednesday.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32761"/>
              </p:ext>
            </p:extLst>
          </p:nvPr>
        </p:nvGraphicFramePr>
        <p:xfrm>
          <a:off x="29218" y="6737919"/>
          <a:ext cx="6768752" cy="169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9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9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34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Things</a:t>
                      </a:r>
                      <a:r>
                        <a:rPr lang="en-GB" sz="1200" b="1" baseline="0" dirty="0"/>
                        <a:t> to look for and do at home</a:t>
                      </a:r>
                      <a:endParaRPr lang="en-GB" sz="1200" b="1" dirty="0"/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Any other Information:</a:t>
                      </a:r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6904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learn names of the letters of the alphabet.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 up to 20 objects and beyond.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 and write numbers up to 20 and beyond.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practise reading – visit the library, reading words in the environment…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 and handwriting practise - pens, pencils, paintbrushes, chalk,  fingers…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to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your child about a journey they have been on – a bike ride to the park or a boat trip at the seaside.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Creative homework projects.</a:t>
                      </a:r>
                    </a:p>
                  </a:txBody>
                  <a:tcPr marL="91435" marR="91435" marT="45737" marB="45737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Preparing for Year One through transition days (information to follow)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Monday 9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June – EYFS/KS1 Sports day – Information to follow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Commencing 23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June – Carnival Week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Friday 11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2025 – Ecclesbourne Train Journey – info to follow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Wednesday 23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2025 – School closes for Summer vacation.</a:t>
                      </a: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37" marB="4573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049949"/>
              </p:ext>
            </p:extLst>
          </p:nvPr>
        </p:nvGraphicFramePr>
        <p:xfrm>
          <a:off x="1125538" y="0"/>
          <a:ext cx="4606925" cy="14756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3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3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502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William Gilbert Endowed Church of England Aided Primary School</a:t>
                      </a:r>
                      <a:endParaRPr lang="en-GB" sz="1200" i="1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504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dirty="0"/>
                        <a:t>Curriculum Overview For Parents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50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Term  -  Summer</a:t>
                      </a:r>
                      <a:r>
                        <a:rPr lang="en-GB" sz="1200" baseline="0" dirty="0"/>
                        <a:t> 2 2025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Year: Yellow </a:t>
                      </a:r>
                      <a:r>
                        <a:rPr lang="en-GB" sz="1200" baseline="0" dirty="0"/>
                        <a:t>Class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5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Class: Reception</a:t>
                      </a:r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                   Teacher: Miss Whiting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64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Topic: </a:t>
                      </a:r>
                      <a:r>
                        <a:rPr lang="en-US" sz="1200" baseline="0" dirty="0"/>
                        <a:t> ‘Journeys’ 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Teaching Assistants: Miss Day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8" name="Picture 4" descr="http://www.williamgilbertend.derbyshire.sch.uk/Uploads/new-parent-overview-pictures/new_curriculum_overview_pictures/npo---reception-su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91115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www.williamgilbertend.derbyshire.sch.uk/Uploads/new-parent-overview-pictures/new_curriculum_overview_pictures/npo---reception-su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887" y="-20284"/>
            <a:ext cx="991115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68C9F5823BC844A011B3CDF13D093B" ma:contentTypeVersion="12" ma:contentTypeDescription="Create a new document." ma:contentTypeScope="" ma:versionID="4171afe9af4d926ab9870d7cce3c6458">
  <xsd:schema xmlns:xsd="http://www.w3.org/2001/XMLSchema" xmlns:xs="http://www.w3.org/2001/XMLSchema" xmlns:p="http://schemas.microsoft.com/office/2006/metadata/properties" xmlns:ns2="b2f1d325-4cb6-4428-8030-8c133dba3385" xmlns:ns3="9c028657-b331-4746-bff2-5c6ab46ed246" targetNamespace="http://schemas.microsoft.com/office/2006/metadata/properties" ma:root="true" ma:fieldsID="77f738427daac196f161669349cd14a8" ns2:_="" ns3:_="">
    <xsd:import namespace="b2f1d325-4cb6-4428-8030-8c133dba3385"/>
    <xsd:import namespace="9c028657-b331-4746-bff2-5c6ab46ed2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f1d325-4cb6-4428-8030-8c133dba33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b5a9e40-5c8f-4e4e-b4e1-dae2113df3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28657-b331-4746-bff2-5c6ab46ed246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89a7909-3b7f-4065-b879-c80572402a64}" ma:internalName="TaxCatchAll" ma:showField="CatchAllData" ma:web="9c028657-b331-4746-bff2-5c6ab46ed2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2f1d325-4cb6-4428-8030-8c133dba3385">
      <Terms xmlns="http://schemas.microsoft.com/office/infopath/2007/PartnerControls"/>
    </lcf76f155ced4ddcb4097134ff3c332f>
    <TaxCatchAll xmlns="9c028657-b331-4746-bff2-5c6ab46ed246"/>
  </documentManagement>
</p:properties>
</file>

<file path=customXml/itemProps1.xml><?xml version="1.0" encoding="utf-8"?>
<ds:datastoreItem xmlns:ds="http://schemas.openxmlformats.org/officeDocument/2006/customXml" ds:itemID="{646594B2-E2B1-4D5D-ACD9-3CA348830F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f1d325-4cb6-4428-8030-8c133dba3385"/>
    <ds:schemaRef ds:uri="9c028657-b331-4746-bff2-5c6ab46ed2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BBD6C4-ED31-419A-88E2-D03ACCBAA8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E86C5C-58DE-484E-A459-03BCA20B653F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2f1d325-4cb6-4428-8030-8c133dba3385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9c028657-b331-4746-bff2-5c6ab46ed24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603</Words>
  <Application>Microsoft Office PowerPoint</Application>
  <PresentationFormat>On-screen Show (4:3)</PresentationFormat>
  <Paragraphs>77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</dc:creator>
  <cp:lastModifiedBy>N Stone</cp:lastModifiedBy>
  <cp:revision>57</cp:revision>
  <cp:lastPrinted>2016-06-28T13:53:18Z</cp:lastPrinted>
  <dcterms:created xsi:type="dcterms:W3CDTF">2015-04-28T21:00:47Z</dcterms:created>
  <dcterms:modified xsi:type="dcterms:W3CDTF">2025-06-06T11:08:01Z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0x0101004568C9F5823BC844A011B3CDF13D093B</vt:lpwstr>
  </property>
</Properties>
</file>