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FD5EA"/>
    <a:srgbClr val="E200E2"/>
    <a:srgbClr val="00B050"/>
    <a:srgbClr val="33CCCB"/>
    <a:srgbClr val="2FA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D667EE-1AE2-1BC1-5FEC-098F92964782}" v="14" dt="2026-04-19T18:44:20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62"/>
    <p:restoredTop sz="94632"/>
  </p:normalViewPr>
  <p:slideViewPr>
    <p:cSldViewPr snapToGrid="0" snapToObjects="1">
      <p:cViewPr varScale="1">
        <p:scale>
          <a:sx n="131" d="100"/>
          <a:sy n="131" d="100"/>
        </p:scale>
        <p:origin x="504" y="69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72D667EE-1AE2-1BC1-5FEC-098F92964782}"/>
    <pc:docChg chg="modSld">
      <pc:chgData name="" userId="" providerId="" clId="Web-{72D667EE-1AE2-1BC1-5FEC-098F92964782}" dt="2026-04-19T18:43:55.828" v="8" actId="20577"/>
      <pc:docMkLst>
        <pc:docMk/>
      </pc:docMkLst>
      <pc:sldChg chg="modSp">
        <pc:chgData name="" userId="" providerId="" clId="Web-{72D667EE-1AE2-1BC1-5FEC-098F92964782}" dt="2026-04-19T18:43:55.828" v="8" actId="20577"/>
        <pc:sldMkLst>
          <pc:docMk/>
          <pc:sldMk cId="3535548492" sldId="257"/>
        </pc:sldMkLst>
        <pc:spChg chg="mod">
          <ac:chgData name="" userId="" providerId="" clId="Web-{72D667EE-1AE2-1BC1-5FEC-098F92964782}" dt="2026-04-19T18:43:55.828" v="8" actId="20577"/>
          <ac:spMkLst>
            <pc:docMk/>
            <pc:sldMk cId="3535548492" sldId="257"/>
            <ac:spMk id="4" creationId="{56F7B741-E7C4-FF4F-9B37-86E243B3DAC7}"/>
          </ac:spMkLst>
        </pc:spChg>
      </pc:sldChg>
    </pc:docChg>
  </pc:docChgLst>
  <pc:docChgLst>
    <pc:chgData name="Christopher HARRISON" userId="S::christopher.harrison@stokeflemingprimary.org.uk::0f35ddca-84d0-49a3-9a80-51f8727e4550" providerId="AD" clId="Web-{72D667EE-1AE2-1BC1-5FEC-098F92964782}"/>
    <pc:docChg chg="modSld">
      <pc:chgData name="Christopher HARRISON" userId="S::christopher.harrison@stokeflemingprimary.org.uk::0f35ddca-84d0-49a3-9a80-51f8727e4550" providerId="AD" clId="Web-{72D667EE-1AE2-1BC1-5FEC-098F92964782}" dt="2026-04-19T18:44:20.532" v="4" actId="20577"/>
      <pc:docMkLst>
        <pc:docMk/>
      </pc:docMkLst>
      <pc:sldChg chg="modSp">
        <pc:chgData name="Christopher HARRISON" userId="S::christopher.harrison@stokeflemingprimary.org.uk::0f35ddca-84d0-49a3-9a80-51f8727e4550" providerId="AD" clId="Web-{72D667EE-1AE2-1BC1-5FEC-098F92964782}" dt="2026-04-19T18:44:20.532" v="4" actId="20577"/>
        <pc:sldMkLst>
          <pc:docMk/>
          <pc:sldMk cId="3535548492" sldId="257"/>
        </pc:sldMkLst>
        <pc:spChg chg="mod">
          <ac:chgData name="Christopher HARRISON" userId="S::christopher.harrison@stokeflemingprimary.org.uk::0f35ddca-84d0-49a3-9a80-51f8727e4550" providerId="AD" clId="Web-{72D667EE-1AE2-1BC1-5FEC-098F92964782}" dt="2026-04-19T18:44:20.532" v="4" actId="20577"/>
          <ac:spMkLst>
            <pc:docMk/>
            <pc:sldMk cId="3535548492" sldId="257"/>
            <ac:spMk id="4" creationId="{56F7B741-E7C4-FF4F-9B37-86E243B3DAC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35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62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4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5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27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24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45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54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330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467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71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00B35-C84F-0E4D-8DBF-872E66F5C97E}" type="datetimeFigureOut">
              <a:rPr lang="en-GB" smtClean="0"/>
              <a:t>19/04/2026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F7B741-E7C4-FF4F-9B37-86E243B3DAC7}"/>
              </a:ext>
            </a:extLst>
          </p:cNvPr>
          <p:cNvSpPr/>
          <p:nvPr/>
        </p:nvSpPr>
        <p:spPr>
          <a:xfrm>
            <a:off x="3329126" y="71021"/>
            <a:ext cx="3604333" cy="577049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fontAlgn="base"/>
            <a:r>
              <a:rPr lang="en-GB" sz="1200" b="1" i="0" u="none" strike="noStrike" dirty="0">
                <a:solidFill>
                  <a:srgbClr val="FFFFFF"/>
                </a:solidFill>
                <a:effectLst/>
                <a:latin typeface="Comic Sans MS"/>
              </a:rPr>
              <a:t>Art</a:t>
            </a:r>
            <a:r>
              <a:rPr lang="en-GB" sz="1200" b="1" dirty="0">
                <a:solidFill>
                  <a:srgbClr val="FFFFFF"/>
                </a:solidFill>
                <a:latin typeface="Comic Sans MS"/>
              </a:rPr>
              <a:t>: Autumn Term</a:t>
            </a:r>
            <a:r>
              <a:rPr lang="en-US" sz="1200" b="1" dirty="0">
                <a:solidFill>
                  <a:srgbClr val="FFFFFF"/>
                </a:solidFill>
                <a:latin typeface="Comic Sans MS"/>
              </a:rPr>
              <a:t>​</a:t>
            </a:r>
            <a:endParaRPr lang="en-US" sz="1100" b="1" i="0">
              <a:solidFill>
                <a:srgbClr val="000000"/>
              </a:solidFill>
              <a:effectLst/>
              <a:latin typeface="Comic Sans MS"/>
            </a:endParaRPr>
          </a:p>
          <a:p>
            <a:pPr algn="ctr" rtl="0" fontAlgn="base"/>
            <a:r>
              <a:rPr lang="en-GB" sz="1400" b="1" i="0" dirty="0">
                <a:solidFill>
                  <a:srgbClr val="FFFFFF"/>
                </a:solidFill>
                <a:effectLst/>
                <a:latin typeface="Comic Sans MS" panose="030F0702030302020204" pitchFamily="66" charset="0"/>
              </a:rPr>
              <a:t>​</a:t>
            </a:r>
            <a:r>
              <a:rPr lang="en-GB" sz="1200" b="1" i="0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Exploring Identity – Portraits (Drawing)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BBBDA32-63C6-B04E-9408-14FF1278A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135267"/>
              </p:ext>
            </p:extLst>
          </p:nvPr>
        </p:nvGraphicFramePr>
        <p:xfrm>
          <a:off x="91440" y="88443"/>
          <a:ext cx="3149566" cy="6497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961">
                  <a:extLst>
                    <a:ext uri="{9D8B030D-6E8A-4147-A177-3AD203B41FA5}">
                      <a16:colId xmlns:a16="http://schemas.microsoft.com/office/drawing/2014/main" val="2519945507"/>
                    </a:ext>
                  </a:extLst>
                </a:gridCol>
                <a:gridCol w="2036605">
                  <a:extLst>
                    <a:ext uri="{9D8B030D-6E8A-4147-A177-3AD203B41FA5}">
                      <a16:colId xmlns:a16="http://schemas.microsoft.com/office/drawing/2014/main" val="3895209344"/>
                    </a:ext>
                  </a:extLst>
                </a:gridCol>
              </a:tblGrid>
              <a:tr h="682294"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Comic Sans MS"/>
                        </a:rPr>
                        <a:t>Key Vocabulary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10194"/>
                  </a:ext>
                </a:extLst>
              </a:tr>
              <a:tr h="563105"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Key Word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>
                          <a:latin typeface="Comic Sans MS" panose="030F0702030302020204" pitchFamily="66" charset="0"/>
                        </a:rPr>
                        <a:t>Definition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522093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Identity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/>
                        </a:rPr>
                        <a:t>Who somebody is as a person.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929711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Constructed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/>
                        </a:rPr>
                        <a:t>Putting together or building an artwork.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41574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Portraiture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/>
                        </a:rPr>
                        <a:t>The art of painting a picture or taking a picture of a person.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504571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Layering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Comic Sans MS"/>
                        </a:rPr>
                        <a:t>Overlapping materials such as paint, to give depth.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  <a:p>
                      <a:pPr algn="l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6624328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Digital Art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/>
                        </a:rPr>
                        <a:t>Art that is made or presented using digital technology.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300569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Physical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/>
                        </a:rPr>
                        <a:t>Artwork as a physical object </a:t>
                      </a:r>
                      <a:r>
                        <a:rPr lang="en-GB" sz="1200" b="0" dirty="0" err="1">
                          <a:latin typeface="Comic Sans MS"/>
                        </a:rPr>
                        <a:t>e.g</a:t>
                      </a:r>
                      <a:r>
                        <a:rPr lang="en-GB" sz="1200" b="0" dirty="0">
                          <a:latin typeface="Comic Sans MS"/>
                        </a:rPr>
                        <a:t> painting, sculpture, photograph.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221197"/>
                  </a:ext>
                </a:extLst>
              </a:tr>
              <a:tr h="741015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omic Sans MS" panose="030F0702030302020204" pitchFamily="66" charset="0"/>
                        </a:rPr>
                        <a:t>Mixed Media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latin typeface="Comic Sans MS"/>
                        </a:rPr>
                        <a:t>Use of more than one medium to create art.</a:t>
                      </a:r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  <a:p>
                      <a:pPr algn="l"/>
                      <a:endParaRPr lang="en-GB" sz="1200" b="0" dirty="0">
                        <a:latin typeface="Comic Sans MS" panose="030F0702030302020204" pitchFamily="66" charset="0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919521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1698D1E-7B5B-A14D-8F95-13D5270ECE87}"/>
              </a:ext>
            </a:extLst>
          </p:cNvPr>
          <p:cNvSpPr/>
          <p:nvPr/>
        </p:nvSpPr>
        <p:spPr>
          <a:xfrm>
            <a:off x="3329126" y="719091"/>
            <a:ext cx="3604334" cy="5801855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 dirty="0">
              <a:latin typeface="Sassoon Primary" pitchFamily="50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8773529-A8C8-E644-96E9-434F63E3AA95}"/>
              </a:ext>
            </a:extLst>
          </p:cNvPr>
          <p:cNvSpPr/>
          <p:nvPr/>
        </p:nvSpPr>
        <p:spPr>
          <a:xfrm>
            <a:off x="7011097" y="88443"/>
            <a:ext cx="2826489" cy="417584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b="1" dirty="0">
                <a:latin typeface="Comic Sans MS"/>
              </a:rPr>
              <a:t>Learning Sequence </a:t>
            </a:r>
            <a:endParaRPr lang="en-GB" sz="1625" b="1" dirty="0">
              <a:latin typeface="Sassoon Primary" pitchFamily="50" charset="0"/>
            </a:endParaRP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048BEA37-8E27-4D28-AA02-9D99119637FD}"/>
              </a:ext>
            </a:extLst>
          </p:cNvPr>
          <p:cNvSpPr/>
          <p:nvPr/>
        </p:nvSpPr>
        <p:spPr>
          <a:xfrm rot="5400000">
            <a:off x="6709950" y="1934682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94AEA13C-E136-411D-90E1-FA08CC96FC84}"/>
              </a:ext>
            </a:extLst>
          </p:cNvPr>
          <p:cNvSpPr/>
          <p:nvPr/>
        </p:nvSpPr>
        <p:spPr>
          <a:xfrm rot="5400000">
            <a:off x="6709950" y="2929133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632FB9C2-8F93-4CF9-8368-46CE5ADC0839}"/>
              </a:ext>
            </a:extLst>
          </p:cNvPr>
          <p:cNvSpPr/>
          <p:nvPr/>
        </p:nvSpPr>
        <p:spPr>
          <a:xfrm rot="5400000">
            <a:off x="6699807" y="3923584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5FC259B5-7DD0-43CB-9B34-DC8EC8BC9578}"/>
              </a:ext>
            </a:extLst>
          </p:cNvPr>
          <p:cNvSpPr/>
          <p:nvPr/>
        </p:nvSpPr>
        <p:spPr>
          <a:xfrm rot="5400000">
            <a:off x="6699807" y="4918035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4178B442-9645-4A09-A80D-99A7B8215FE7}"/>
              </a:ext>
            </a:extLst>
          </p:cNvPr>
          <p:cNvSpPr/>
          <p:nvPr/>
        </p:nvSpPr>
        <p:spPr>
          <a:xfrm rot="5400000">
            <a:off x="6699799" y="5921551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0D36E53-68FA-4C94-99BB-056832ED9DBD}"/>
              </a:ext>
            </a:extLst>
          </p:cNvPr>
          <p:cNvSpPr/>
          <p:nvPr/>
        </p:nvSpPr>
        <p:spPr>
          <a:xfrm rot="5400000">
            <a:off x="6714994" y="940231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4F3C6-23C8-411D-A828-9F4D12C7EE53}"/>
              </a:ext>
            </a:extLst>
          </p:cNvPr>
          <p:cNvSpPr txBox="1"/>
          <p:nvPr/>
        </p:nvSpPr>
        <p:spPr>
          <a:xfrm>
            <a:off x="7161201" y="99169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Sassoon Primary" pitchFamily="50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153274-4706-4875-9964-46797FD988E9}"/>
              </a:ext>
            </a:extLst>
          </p:cNvPr>
          <p:cNvSpPr txBox="1"/>
          <p:nvPr/>
        </p:nvSpPr>
        <p:spPr>
          <a:xfrm>
            <a:off x="7151050" y="1995212"/>
            <a:ext cx="256802" cy="2616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Sassoon Primary" pitchFamily="50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623EF4-1AB8-48A9-9FCC-4B2774AA9E50}"/>
              </a:ext>
            </a:extLst>
          </p:cNvPr>
          <p:cNvSpPr txBox="1"/>
          <p:nvPr/>
        </p:nvSpPr>
        <p:spPr>
          <a:xfrm>
            <a:off x="7156064" y="298966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Sassoon Primary" pitchFamily="50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D6A9E-035B-4888-BB32-B2B70A635E73}"/>
              </a:ext>
            </a:extLst>
          </p:cNvPr>
          <p:cNvSpPr txBox="1"/>
          <p:nvPr/>
        </p:nvSpPr>
        <p:spPr>
          <a:xfrm>
            <a:off x="7151049" y="3968875"/>
            <a:ext cx="256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Sassoon Primary" pitchFamily="50" charset="0"/>
              </a:rPr>
              <a:t>4</a:t>
            </a:r>
          </a:p>
          <a:p>
            <a:pPr algn="ctr"/>
            <a:endParaRPr lang="en-GB" sz="1100" b="1" dirty="0">
              <a:solidFill>
                <a:schemeClr val="bg1"/>
              </a:solidFill>
              <a:latin typeface="Sassoon Primary" pitchFamily="50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5DB5F2-C7BD-4271-BCDC-08E68EA5CAB0}"/>
              </a:ext>
            </a:extLst>
          </p:cNvPr>
          <p:cNvSpPr txBox="1"/>
          <p:nvPr/>
        </p:nvSpPr>
        <p:spPr>
          <a:xfrm>
            <a:off x="7151050" y="4963217"/>
            <a:ext cx="256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Sassoon Primary" pitchFamily="50" charset="0"/>
              </a:rPr>
              <a:t>5</a:t>
            </a:r>
          </a:p>
          <a:p>
            <a:pPr algn="ctr"/>
            <a:endParaRPr lang="en-GB" sz="1100" b="1" dirty="0">
              <a:solidFill>
                <a:schemeClr val="bg1"/>
              </a:solidFill>
              <a:latin typeface="Sassoon Primary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D8E028-F892-445D-910A-DF343E03D670}"/>
              </a:ext>
            </a:extLst>
          </p:cNvPr>
          <p:cNvSpPr txBox="1"/>
          <p:nvPr/>
        </p:nvSpPr>
        <p:spPr>
          <a:xfrm>
            <a:off x="7147188" y="5967717"/>
            <a:ext cx="256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Sassoon Primary" pitchFamily="50" charset="0"/>
              </a:rPr>
              <a:t>6</a:t>
            </a:r>
          </a:p>
          <a:p>
            <a:pPr algn="ctr"/>
            <a:endParaRPr lang="en-GB" sz="1100" b="1" dirty="0">
              <a:solidFill>
                <a:schemeClr val="bg1"/>
              </a:solidFill>
              <a:latin typeface="Sassoon Primary" pitchFamily="5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D1236-0767-4865-97EB-6B2FFC76D178}"/>
              </a:ext>
            </a:extLst>
          </p:cNvPr>
          <p:cNvSpPr/>
          <p:nvPr/>
        </p:nvSpPr>
        <p:spPr>
          <a:xfrm>
            <a:off x="7620843" y="620055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200" dirty="0">
                <a:solidFill>
                  <a:schemeClr val="tx1"/>
                </a:solidFill>
                <a:latin typeface="Comic Sans MS"/>
              </a:rPr>
              <a:t>Explore how different artists represent identity through their artwork.</a:t>
            </a: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30E97B-32CC-49A8-8B17-2D8BE974B0AC}"/>
              </a:ext>
            </a:extLst>
          </p:cNvPr>
          <p:cNvSpPr/>
          <p:nvPr/>
        </p:nvSpPr>
        <p:spPr>
          <a:xfrm>
            <a:off x="7601815" y="1654305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black"/>
                </a:solidFill>
                <a:latin typeface="Comic Sans MS"/>
              </a:rPr>
              <a:t>Use a range of media to create portraits (groups drawing each other).</a:t>
            </a:r>
            <a:endParaRPr lang="en-GB" sz="12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B04A1E-D53D-4B3C-ADCC-7EC43403FC15}"/>
              </a:ext>
            </a:extLst>
          </p:cNvPr>
          <p:cNvSpPr/>
          <p:nvPr/>
        </p:nvSpPr>
        <p:spPr>
          <a:xfrm>
            <a:off x="7613445" y="2617835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200" dirty="0">
                <a:solidFill>
                  <a:schemeClr val="tx1"/>
                </a:solidFill>
                <a:latin typeface="Comic Sans MS"/>
              </a:rPr>
              <a:t>Use pen and ink to create a portrait.</a:t>
            </a:r>
            <a:endParaRPr lang="en-GB" sz="12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598269-83ED-46CA-9102-DFD289824CA4}"/>
              </a:ext>
            </a:extLst>
          </p:cNvPr>
          <p:cNvSpPr/>
          <p:nvPr/>
        </p:nvSpPr>
        <p:spPr>
          <a:xfrm>
            <a:off x="7622323" y="3612286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</a:rPr>
              <a:t>Use mixed media to create a background</a:t>
            </a:r>
            <a:r>
              <a:rPr lang="en-GB" sz="1200" dirty="0">
                <a:solidFill>
                  <a:prstClr val="black"/>
                </a:solidFill>
                <a:latin typeface="Comic Sans MS"/>
              </a:rPr>
              <a:t>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algn="ctr" rtl="0" fontAlgn="base"/>
            <a:r>
              <a:rPr lang="en-GB" sz="900" b="0" i="0" dirty="0">
                <a:effectLst/>
                <a:latin typeface="Calibri" panose="020F0502020204030204" pitchFamily="34" charset="0"/>
              </a:rPr>
              <a:t>hen start to paint the scene 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D3C8-40EB-4CAB-AFE6-6F2DAE760386}"/>
              </a:ext>
            </a:extLst>
          </p:cNvPr>
          <p:cNvSpPr/>
          <p:nvPr/>
        </p:nvSpPr>
        <p:spPr>
          <a:xfrm>
            <a:off x="7613445" y="4606737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GB" sz="1200" dirty="0">
                <a:solidFill>
                  <a:prstClr val="black"/>
                </a:solidFill>
                <a:latin typeface="Comic Sans MS"/>
              </a:rPr>
              <a:t>Use ink, paint and a range of media to add finishing touches to a self portrait.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9BCE6B-8A32-409D-BA62-2EFC20292FD5}"/>
              </a:ext>
            </a:extLst>
          </p:cNvPr>
          <p:cNvSpPr/>
          <p:nvPr/>
        </p:nvSpPr>
        <p:spPr>
          <a:xfrm>
            <a:off x="7613445" y="5614044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200" dirty="0">
                <a:solidFill>
                  <a:schemeClr val="tx1"/>
                </a:solidFill>
                <a:latin typeface="Comic Sans MS"/>
              </a:rPr>
              <a:t>Share, review and reflect on artwork.</a:t>
            </a:r>
          </a:p>
        </p:txBody>
      </p:sp>
      <p:pic>
        <p:nvPicPr>
          <p:cNvPr id="1026" name="Picture 2" descr="The Drawing 2 by Mike Barrett">
            <a:extLst>
              <a:ext uri="{FF2B5EF4-FFF2-40B4-BE49-F238E27FC236}">
                <a16:creationId xmlns:a16="http://schemas.microsoft.com/office/drawing/2014/main" id="{2F75252A-548F-4DCC-88EE-D083302E0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883" y="797342"/>
            <a:ext cx="3431261" cy="124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elf portrait details by Mike Barrett">
            <a:extLst>
              <a:ext uri="{FF2B5EF4-FFF2-40B4-BE49-F238E27FC236}">
                <a16:creationId xmlns:a16="http://schemas.microsoft.com/office/drawing/2014/main" id="{220331D6-98B8-49A7-B6D7-49A245CE5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883" y="2174204"/>
            <a:ext cx="3413847" cy="21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Year 6, East Manchester">
            <a:extLst>
              <a:ext uri="{FF2B5EF4-FFF2-40B4-BE49-F238E27FC236}">
                <a16:creationId xmlns:a16="http://schemas.microsoft.com/office/drawing/2014/main" id="{1691F5AD-6703-4746-9D60-7E4AB5824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707" y="4606737"/>
            <a:ext cx="1524239" cy="152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n Portrait from Portrait Club by Jake Spicer">
            <a:extLst>
              <a:ext uri="{FF2B5EF4-FFF2-40B4-BE49-F238E27FC236}">
                <a16:creationId xmlns:a16="http://schemas.microsoft.com/office/drawing/2014/main" id="{C671938D-6728-454E-9E4F-871870124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222" y="4503099"/>
            <a:ext cx="1781653" cy="184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548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2DF1DEA4AD2B4DBEE279FA00C5A04C" ma:contentTypeVersion="14" ma:contentTypeDescription="Create a new document." ma:contentTypeScope="" ma:versionID="fab247ecbf35f7b60c1aa5fb466aa1d7">
  <xsd:schema xmlns:xsd="http://www.w3.org/2001/XMLSchema" xmlns:xs="http://www.w3.org/2001/XMLSchema" xmlns:p="http://schemas.microsoft.com/office/2006/metadata/properties" xmlns:ns2="39990a53-05bd-4fa5-ac05-04ac866397c2" xmlns:ns3="27028db7-bbb6-46ab-8b78-18b01295f3d9" targetNamespace="http://schemas.microsoft.com/office/2006/metadata/properties" ma:root="true" ma:fieldsID="490628fbc7008fa8cad32b7d95a6fbdb" ns2:_="" ns3:_="">
    <xsd:import namespace="39990a53-05bd-4fa5-ac05-04ac866397c2"/>
    <xsd:import namespace="27028db7-bbb6-46ab-8b78-18b01295f3d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90a53-05bd-4fa5-ac05-04ac866397c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5600665-9fbe-4432-aab9-afc5ddec33c0}" ma:internalName="TaxCatchAll" ma:showField="CatchAllData" ma:web="39990a53-05bd-4fa5-ac05-04ac866397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28db7-bbb6-46ab-8b78-18b01295f3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55e06ae-8cb1-41c6-a470-875edd1f60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990a53-05bd-4fa5-ac05-04ac866397c2" xsi:nil="true"/>
    <lcf76f155ced4ddcb4097134ff3c332f xmlns="27028db7-bbb6-46ab-8b78-18b01295f3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C60775-E959-478E-9939-90BE91DEA6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5AB4E0-0707-48A6-9CEF-71CA901D4D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990a53-05bd-4fa5-ac05-04ac866397c2"/>
    <ds:schemaRef ds:uri="27028db7-bbb6-46ab-8b78-18b01295f3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5D6B31-3A38-4D04-B047-9F850DCC7E73}">
  <ds:schemaRefs>
    <ds:schemaRef ds:uri="http://schemas.microsoft.com/office/2006/documentManagement/types"/>
    <ds:schemaRef ds:uri="b3485008-b90c-4508-9c4a-75c9b439d152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33bb1c96-9e37-4a7f-b9f3-36be60426c83"/>
    <ds:schemaRef ds:uri="http://www.w3.org/XML/1998/namespace"/>
    <ds:schemaRef ds:uri="39990a53-05bd-4fa5-ac05-04ac866397c2"/>
    <ds:schemaRef ds:uri="27028db7-bbb6-46ab-8b78-18b01295f3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2097</TotalTime>
  <Words>170</Words>
  <Application>Microsoft Office PowerPoint</Application>
  <PresentationFormat>A4 Paper (210x297 mm)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Usher</dc:creator>
  <cp:lastModifiedBy>Charlotte BUCKLE</cp:lastModifiedBy>
  <cp:revision>157</cp:revision>
  <cp:lastPrinted>2019-04-05T13:47:03Z</cp:lastPrinted>
  <dcterms:created xsi:type="dcterms:W3CDTF">2019-03-22T07:10:13Z</dcterms:created>
  <dcterms:modified xsi:type="dcterms:W3CDTF">2026-04-19T18:44:23Z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0x010100332DF1DEA4AD2B4DBEE279FA00C5A04C</vt:lpwstr>
  </property>
  <property fmtid="{D5CDD505-2E9C-101B-9397-08002B2CF9AE}" pid="3" name="MediaServiceImageTags">
    <vt:lpwstr/>
  </property>
</Properties>
</file>