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5119350" cy="10691813"/>
  <p:notesSz cx="6858000" cy="9144000"/>
  <p:embeddedFontLst>
    <p:embeddedFont>
      <p:font typeface="Gill Sans" panose="020B0604020202020204" charset="0"/>
      <p:regular r:id="rId6"/>
      <p:bold r:id="rId7"/>
    </p:embeddedFont>
    <p:embeddedFont>
      <p:font typeface="Verdana" panose="020B060403050404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4762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Vci4BgPCG+lMMRms+0SIev9Fz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5A1F3C-6437-4402-A0AF-797D3C0D1CAC}">
  <a:tblStyle styleId="{815A1F3C-6437-4402-A0AF-797D3C0D1CA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482" y="96"/>
      </p:cViewPr>
      <p:guideLst>
        <p:guide orient="horz" pos="336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762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762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762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ctrTitle"/>
          </p:nvPr>
        </p:nvSpPr>
        <p:spPr>
          <a:xfrm>
            <a:off x="515423" y="1547778"/>
            <a:ext cx="14089200" cy="42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subTitle" idx="1"/>
          </p:nvPr>
        </p:nvSpPr>
        <p:spPr>
          <a:xfrm>
            <a:off x="515409" y="5891409"/>
            <a:ext cx="14089200" cy="1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515409" y="4471058"/>
            <a:ext cx="140892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431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100" cy="15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100" cy="66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810650" y="935745"/>
            <a:ext cx="10529400" cy="85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7560000" y="-260"/>
            <a:ext cx="756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64125" tIns="164125" rIns="164125" bIns="16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39016" y="2563450"/>
            <a:ext cx="66888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439016" y="5826865"/>
            <a:ext cx="6688800" cy="25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457200" lvl="0" indent="-431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515409" y="8794266"/>
            <a:ext cx="9919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 hasCustomPrompt="1"/>
          </p:nvPr>
        </p:nvSpPr>
        <p:spPr>
          <a:xfrm>
            <a:off x="515409" y="2299346"/>
            <a:ext cx="14089200" cy="40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1"/>
          </p:nvPr>
        </p:nvSpPr>
        <p:spPr>
          <a:xfrm>
            <a:off x="515409" y="6552657"/>
            <a:ext cx="140892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●"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"/>
          <p:cNvGraphicFramePr/>
          <p:nvPr/>
        </p:nvGraphicFramePr>
        <p:xfrm>
          <a:off x="768776" y="5903563"/>
          <a:ext cx="13900625" cy="1200832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0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8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1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 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7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5" name="Google Shape;55;p1"/>
          <p:cNvGraphicFramePr/>
          <p:nvPr/>
        </p:nvGraphicFramePr>
        <p:xfrm>
          <a:off x="599700" y="7930813"/>
          <a:ext cx="14006600" cy="1268725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6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68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Fruit Salad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Pineapple Sponge &amp; Custard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E M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Apple &amp; Blueberry FlapJacks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Jelly &amp; Fruit Slices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Chocolate &amp; Vanilla Shortbread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6" name="Google Shape;56;p1"/>
          <p:cNvGraphicFramePr/>
          <p:nvPr/>
        </p:nvGraphicFramePr>
        <p:xfrm>
          <a:off x="572876" y="4881462"/>
          <a:ext cx="13900625" cy="789775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Penne Pasta &amp; Mixed Salad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Baked Potato Wedges &amp; 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Coleslaw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Potatoes, Seasonal Veg  &amp;</a:t>
                      </a: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Gravy 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Wholegrain Rice &amp; Seasonal Veg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Oven Baked </a:t>
                      </a: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Chips &amp;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Peas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7" name="Google Shape;57;p1"/>
          <p:cNvGraphicFramePr/>
          <p:nvPr/>
        </p:nvGraphicFramePr>
        <p:xfrm>
          <a:off x="599700" y="2100200"/>
          <a:ext cx="13900625" cy="114297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Chicken &amp; Sweetcorn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G-M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Cheese &amp; Tomato Pizza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Slice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 M-So- E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 Gammon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Lamb Curry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Lamb &amp; Green Lentils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Fish Fingers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Tomato Ketchup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F- G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8" name="Google Shape;58;p1"/>
          <p:cNvSpPr txBox="1"/>
          <p:nvPr/>
        </p:nvSpPr>
        <p:spPr>
          <a:xfrm>
            <a:off x="597151" y="1328750"/>
            <a:ext cx="89571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W/C -</a:t>
            </a:r>
            <a:r>
              <a:rPr lang="en-GB" sz="20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1800" b="1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Gill Sans"/>
                <a:ea typeface="Gill Sans"/>
                <a:cs typeface="Gill Sans"/>
                <a:sym typeface="Gill Sans"/>
              </a:rPr>
              <a:t>02/11, 23/11, 14/12, 04/01, 25/01, 15/02, 08/03</a:t>
            </a: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5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9" name="Google Shape;59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05586" y="1330488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979180" y="6305463"/>
            <a:ext cx="301064" cy="217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012187" y="4443148"/>
            <a:ext cx="353576" cy="14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3924169" y="1946859"/>
            <a:ext cx="213545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3965978" y="4909888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3948374" y="3214807"/>
            <a:ext cx="252053" cy="329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3983581" y="5658286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3974780" y="2563229"/>
            <a:ext cx="294063" cy="29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3959376" y="3910394"/>
            <a:ext cx="269557" cy="19954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 txBox="1"/>
          <p:nvPr/>
        </p:nvSpPr>
        <p:spPr>
          <a:xfrm>
            <a:off x="-4254825" y="480088"/>
            <a:ext cx="18636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Copy and paste onto menu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" name="Google Shape;69;p1"/>
          <p:cNvCxnSpPr/>
          <p:nvPr/>
        </p:nvCxnSpPr>
        <p:spPr>
          <a:xfrm rot="10800000" flipH="1">
            <a:off x="2118310" y="3518847"/>
            <a:ext cx="11049300" cy="20700"/>
          </a:xfrm>
          <a:prstGeom prst="straightConnector1">
            <a:avLst/>
          </a:prstGeom>
          <a:noFill/>
          <a:ln w="96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" name="Google Shape;70;p1"/>
          <p:cNvCxnSpPr/>
          <p:nvPr/>
        </p:nvCxnSpPr>
        <p:spPr>
          <a:xfrm rot="10800000" flipH="1">
            <a:off x="1998560" y="4930673"/>
            <a:ext cx="11049300" cy="20700"/>
          </a:xfrm>
          <a:prstGeom prst="straightConnector1">
            <a:avLst/>
          </a:prstGeom>
          <a:noFill/>
          <a:ln w="96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1" name="Google Shape;71;p1"/>
          <p:cNvCxnSpPr/>
          <p:nvPr/>
        </p:nvCxnSpPr>
        <p:spPr>
          <a:xfrm rot="10800000" flipH="1">
            <a:off x="2337723" y="6773885"/>
            <a:ext cx="11049300" cy="20700"/>
          </a:xfrm>
          <a:prstGeom prst="straightConnector1">
            <a:avLst/>
          </a:prstGeom>
          <a:noFill/>
          <a:ln w="96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72;p1"/>
          <p:cNvSpPr txBox="1"/>
          <p:nvPr/>
        </p:nvSpPr>
        <p:spPr>
          <a:xfrm>
            <a:off x="6733950" y="588850"/>
            <a:ext cx="1652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Week 1</a:t>
            </a: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3" name="Google Shape;73;p1"/>
          <p:cNvCxnSpPr/>
          <p:nvPr/>
        </p:nvCxnSpPr>
        <p:spPr>
          <a:xfrm rot="10800000" flipH="1">
            <a:off x="1694010" y="7930835"/>
            <a:ext cx="11049300" cy="20700"/>
          </a:xfrm>
          <a:prstGeom prst="straightConnector1">
            <a:avLst/>
          </a:prstGeom>
          <a:noFill/>
          <a:ln w="96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74" name="Google Shape;74;p1"/>
          <p:cNvGraphicFramePr/>
          <p:nvPr/>
        </p:nvGraphicFramePr>
        <p:xfrm>
          <a:off x="652688" y="6854138"/>
          <a:ext cx="13900625" cy="1161653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9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Nut Free Spinach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Basil Pesto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2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Nut Free Spinach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Basil Pesto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5" name="Google Shape;75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3948374" y="3214807"/>
            <a:ext cx="252053" cy="32906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"/>
          <p:cNvSpPr txBox="1"/>
          <p:nvPr/>
        </p:nvSpPr>
        <p:spPr>
          <a:xfrm rot="-5400000">
            <a:off x="39900" y="5041600"/>
            <a:ext cx="12954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3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7" name="Google Shape;77;p1"/>
          <p:cNvCxnSpPr/>
          <p:nvPr/>
        </p:nvCxnSpPr>
        <p:spPr>
          <a:xfrm rot="10800000" flipH="1">
            <a:off x="2194447" y="5835035"/>
            <a:ext cx="11049300" cy="20700"/>
          </a:xfrm>
          <a:prstGeom prst="straightConnector1">
            <a:avLst/>
          </a:prstGeom>
          <a:noFill/>
          <a:ln w="96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" name="Google Shape;78;p1"/>
          <p:cNvSpPr txBox="1"/>
          <p:nvPr/>
        </p:nvSpPr>
        <p:spPr>
          <a:xfrm rot="5400000">
            <a:off x="13711100" y="5051200"/>
            <a:ext cx="1295400" cy="4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500" tIns="92500" rIns="92500" bIns="925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3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79" name="Google Shape;79;p1"/>
          <p:cNvGraphicFramePr/>
          <p:nvPr/>
        </p:nvGraphicFramePr>
        <p:xfrm>
          <a:off x="599700" y="3518838"/>
          <a:ext cx="13900625" cy="96009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0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Meatballs in Tomato Sauce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-M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Cheesy Broccoli Pinwheels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 So - E - M 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Sweet Potato &amp; Spinach Omelette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E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Sweet Potato &amp; Chickpea Curry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Fingers</a:t>
                      </a:r>
                      <a:endParaRPr sz="16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Tomato Ketchup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0" name="Google Shape;80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55624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934899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25437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95262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166249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75572" y="8329288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886197" y="8318963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51397" y="4470425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8556" y="831897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36656" y="831897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85824" y="8574684"/>
            <a:ext cx="213545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57918" y="8601047"/>
            <a:ext cx="213545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40055" y="4513113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50514" y="4530584"/>
            <a:ext cx="343073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81676" y="8617063"/>
            <a:ext cx="343073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75514" y="8318963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34114" y="8601038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36645" y="2913779"/>
            <a:ext cx="294063" cy="29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67020" y="4508941"/>
            <a:ext cx="294063" cy="29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1115" y="3017488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1821" y="4519538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2670" y="2929250"/>
            <a:ext cx="301065" cy="217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83769" y="4510698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64619" y="8510024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867789" y="2829445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80908" y="2945107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139826" y="8448458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18051" y="444913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582694" y="2877873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5414" y="639361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7764" y="8347088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47739" y="87549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414" y="55421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9227" y="558668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7927" y="549451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05689" y="549451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41327" y="526023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18212" y="553632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63774" y="55839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692937" y="553632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714199" y="538812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365936" y="553632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768624" y="6379575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9989" y="6337781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516037" y="637958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5875" y="6376324"/>
            <a:ext cx="316850" cy="34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053074" y="6379575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9827" y="754961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25437" y="302865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495824" y="75331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84562" y="637856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7189" y="6342506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834711" y="6476725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90114" y="641403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6627" y="748506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45674" y="749608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95524" y="744541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90115" y="7491293"/>
            <a:ext cx="431292" cy="334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" name="Google Shape;142;p2"/>
          <p:cNvGraphicFramePr/>
          <p:nvPr/>
        </p:nvGraphicFramePr>
        <p:xfrm>
          <a:off x="599700" y="2084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14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Curried Chicken &amp;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Yellow Rice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Cheese &amp; Tomato Pizza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212529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Twists</a:t>
                      </a:r>
                      <a:endParaRPr sz="1700" b="1" u="none" strike="noStrike" cap="none">
                        <a:solidFill>
                          <a:srgbClr val="212529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rgbClr val="212529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 M-E-SO</a:t>
                      </a:r>
                      <a:endParaRPr sz="1200" b="1" u="none" strike="noStrike" cap="none">
                        <a:solidFill>
                          <a:srgbClr val="212529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 Chicken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Thigh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Sticky Chicken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G-SO-Sd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Fish Fingers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Breaded Pollock or Sal</a:t>
                      </a: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mon</a:t>
                      </a: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Fish Fingers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F-G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3" name="Google Shape;143;p2"/>
          <p:cNvGraphicFramePr/>
          <p:nvPr/>
        </p:nvGraphicFramePr>
        <p:xfrm>
          <a:off x="599700" y="3518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Eat Curious Tikka Masala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Rice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Pizza al Pesto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Freshly made deep pan Pizza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 So-E-M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Cheesy Vegetable Bake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G-M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Courgette Katsu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Mild Curry Sauce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G-So-E-M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Ce-Mu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Cheese &amp; Onion Quiche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G-M-E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4" name="Google Shape;144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95411" y="137355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69005" y="6348525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02012" y="4486210"/>
            <a:ext cx="444495" cy="18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513994" y="19899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555803" y="4952950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2514006" y="5701348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2564605" y="26062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2549201" y="3953457"/>
            <a:ext cx="338872" cy="25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"/>
          <p:cNvSpPr txBox="1"/>
          <p:nvPr/>
        </p:nvSpPr>
        <p:spPr>
          <a:xfrm>
            <a:off x="-2844650" y="523150"/>
            <a:ext cx="18636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Copy and paste onto menu</a:t>
            </a:r>
            <a:endParaRPr sz="17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" name="Google Shape;154;p2"/>
          <p:cNvCxnSpPr/>
          <p:nvPr/>
        </p:nvCxnSpPr>
        <p:spPr>
          <a:xfrm rot="10800000" flipH="1">
            <a:off x="2118310" y="35188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5" name="Google Shape;155;p2"/>
          <p:cNvCxnSpPr/>
          <p:nvPr/>
        </p:nvCxnSpPr>
        <p:spPr>
          <a:xfrm rot="10800000" flipH="1">
            <a:off x="1998560" y="4984635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6" name="Google Shape;156;p2"/>
          <p:cNvCxnSpPr/>
          <p:nvPr/>
        </p:nvCxnSpPr>
        <p:spPr>
          <a:xfrm rot="10800000" flipH="1">
            <a:off x="2194498" y="6910342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2"/>
          <p:cNvSpPr txBox="1"/>
          <p:nvPr/>
        </p:nvSpPr>
        <p:spPr>
          <a:xfrm>
            <a:off x="6733950" y="588850"/>
            <a:ext cx="1652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Week 2</a:t>
            </a: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8" name="Google Shape;158;p2"/>
          <p:cNvCxnSpPr/>
          <p:nvPr/>
        </p:nvCxnSpPr>
        <p:spPr>
          <a:xfrm rot="10800000" flipH="1">
            <a:off x="2035360" y="79503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159" name="Google Shape;159;p2"/>
          <p:cNvGraphicFramePr/>
          <p:nvPr/>
        </p:nvGraphicFramePr>
        <p:xfrm>
          <a:off x="771551" y="6862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7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Nut Free Spinach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Basil Pesto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2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Nut Free Spinach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Basil Pesto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0" name="Google Shape;160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"/>
          <p:cNvSpPr txBox="1"/>
          <p:nvPr/>
        </p:nvSpPr>
        <p:spPr>
          <a:xfrm rot="-5400000">
            <a:off x="40050" y="50414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2" name="Google Shape;162;p2"/>
          <p:cNvCxnSpPr/>
          <p:nvPr/>
        </p:nvCxnSpPr>
        <p:spPr>
          <a:xfrm rot="10800000" flipH="1">
            <a:off x="2224485" y="5934660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3" name="Google Shape;163;p2"/>
          <p:cNvSpPr txBox="1"/>
          <p:nvPr/>
        </p:nvSpPr>
        <p:spPr>
          <a:xfrm rot="5400000">
            <a:off x="13710950" y="50510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" name="Google Shape;164;p2"/>
          <p:cNvSpPr txBox="1"/>
          <p:nvPr/>
        </p:nvSpPr>
        <p:spPr>
          <a:xfrm>
            <a:off x="597151" y="1328750"/>
            <a:ext cx="8956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W/C - 09/11, 30/11, 21/12, 11/01, 01/02, 22/02, 15/03</a:t>
            </a:r>
            <a:endParaRPr sz="18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65" name="Google Shape;165;p2"/>
          <p:cNvGraphicFramePr/>
          <p:nvPr/>
        </p:nvGraphicFramePr>
        <p:xfrm>
          <a:off x="608350" y="78993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5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Fruit Bowls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Vanilla Sprinkle Sponge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G-E-M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Apple Crumble &amp; Custard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G-M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Watermelon Sticks 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Shortbread </a:t>
                      </a: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</a:t>
                      </a: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ticks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6" name="Google Shape;166;p2"/>
          <p:cNvGraphicFramePr/>
          <p:nvPr/>
        </p:nvGraphicFramePr>
        <p:xfrm>
          <a:off x="692563" y="59296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8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1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 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7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7" name="Google Shape;167;p2"/>
          <p:cNvGraphicFramePr/>
          <p:nvPr/>
        </p:nvGraphicFramePr>
        <p:xfrm>
          <a:off x="692575" y="488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2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Served With Seasonal Veg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Baked Potato Wedges and Coleslaw or Salad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E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Potatoes, Seasonal Veg</a:t>
                      </a:r>
                      <a:endParaRPr sz="1600" u="sng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Steamed Rice &amp; 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Seasonal Veg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Chips &amp; Baked Beans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8" name="Google Shape;168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55624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934899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25437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552497" y="4495430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166249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85035" y="8248313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195660" y="8262113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35632" y="4413579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24481" y="82621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79281" y="82621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21944" y="8350446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2314" y="8262113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49039" y="8262113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239" y="8506138"/>
            <a:ext cx="343073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55585" y="277614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40220" y="277614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2611" y="2824550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4483" y="2824550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28154" y="4456365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024421" y="2815698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81961" y="4392287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00501" y="2824545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01926" y="437708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97841" y="2754132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26289" y="4409758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94607" y="4436473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16794" y="4433961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87263" y="3106260"/>
            <a:ext cx="444495" cy="18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25837" y="841887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47739" y="87549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33912" y="831315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480986" y="841887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86787" y="83222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414" y="55421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9227" y="558668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7927" y="549451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05689" y="549451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6627" y="564457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18212" y="553632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63774" y="55839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692937" y="553632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529424" y="568985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365936" y="553632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4739" y="638928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54424" y="64153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4089" y="645039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645224" y="636801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63314" y="645763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893949" y="64994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82527" y="645763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819837" y="6397375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25437" y="302865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187137" y="636801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7977" y="632621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54424" y="757085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12749" y="759636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471074" y="75708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03614" y="752904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0014" y="757321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0564" y="7522155"/>
            <a:ext cx="431292" cy="334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309623" y="143923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3217" y="6414213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316224" y="4551898"/>
            <a:ext cx="444495" cy="18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228206" y="2055609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270015" y="5018638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252411" y="3323557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2287618" y="5767036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2278817" y="2671979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2263413" y="4019144"/>
            <a:ext cx="338872" cy="25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"/>
          <p:cNvSpPr txBox="1"/>
          <p:nvPr/>
        </p:nvSpPr>
        <p:spPr>
          <a:xfrm>
            <a:off x="-2558862" y="588838"/>
            <a:ext cx="18636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Copy and paste onto menu</a:t>
            </a:r>
            <a:endParaRPr sz="17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55624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934899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4" name="Google Shape;244;p3"/>
          <p:cNvCxnSpPr/>
          <p:nvPr/>
        </p:nvCxnSpPr>
        <p:spPr>
          <a:xfrm rot="10800000" flipH="1">
            <a:off x="2118310" y="35188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5" name="Google Shape;245;p3"/>
          <p:cNvCxnSpPr/>
          <p:nvPr/>
        </p:nvCxnSpPr>
        <p:spPr>
          <a:xfrm rot="10800000" flipH="1">
            <a:off x="1998560" y="4984635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6" name="Google Shape;246;p3"/>
          <p:cNvCxnSpPr/>
          <p:nvPr/>
        </p:nvCxnSpPr>
        <p:spPr>
          <a:xfrm rot="10800000" flipH="1">
            <a:off x="2118298" y="6641922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7" name="Google Shape;247;p3"/>
          <p:cNvSpPr txBox="1"/>
          <p:nvPr/>
        </p:nvSpPr>
        <p:spPr>
          <a:xfrm>
            <a:off x="6733950" y="588850"/>
            <a:ext cx="1652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Week 3</a:t>
            </a: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8" name="Google Shape;248;p3"/>
          <p:cNvCxnSpPr/>
          <p:nvPr/>
        </p:nvCxnSpPr>
        <p:spPr>
          <a:xfrm rot="10800000" flipH="1">
            <a:off x="2194510" y="7970660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249" name="Google Shape;249;p3"/>
          <p:cNvGraphicFramePr/>
          <p:nvPr/>
        </p:nvGraphicFramePr>
        <p:xfrm>
          <a:off x="768764" y="6745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4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Nut Free Spinach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Basil Pesto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2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Nut Free Spinach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&amp; Basil Pesto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with Homemade Tomato Sauce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(Red lentils &amp; Veg)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6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50" name="Google Shape;250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252411" y="3323557"/>
            <a:ext cx="316867" cy="41368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"/>
          <p:cNvSpPr txBox="1"/>
          <p:nvPr/>
        </p:nvSpPr>
        <p:spPr>
          <a:xfrm rot="-5400000">
            <a:off x="40050" y="50414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2" name="Google Shape;252;p3"/>
          <p:cNvCxnSpPr/>
          <p:nvPr/>
        </p:nvCxnSpPr>
        <p:spPr>
          <a:xfrm rot="10800000" flipH="1">
            <a:off x="2194510" y="5711435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3" name="Google Shape;253;p3"/>
          <p:cNvSpPr txBox="1"/>
          <p:nvPr/>
        </p:nvSpPr>
        <p:spPr>
          <a:xfrm rot="5400000">
            <a:off x="13710950" y="50510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4" name="Google Shape;254;p3"/>
          <p:cNvSpPr txBox="1"/>
          <p:nvPr/>
        </p:nvSpPr>
        <p:spPr>
          <a:xfrm>
            <a:off x="597151" y="1328750"/>
            <a:ext cx="8956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W/C - </a:t>
            </a:r>
            <a:r>
              <a:rPr lang="en-GB" sz="1800" b="1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Gill Sans"/>
                <a:ea typeface="Gill Sans"/>
                <a:cs typeface="Gill Sans"/>
                <a:sym typeface="Gill Sans"/>
              </a:rPr>
              <a:t>16/11, 07/12, 28/12, 18/01, 08/02, 01/03, 22/03</a:t>
            </a: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18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255" name="Google Shape;255;p3"/>
          <p:cNvGraphicFramePr/>
          <p:nvPr/>
        </p:nvGraphicFramePr>
        <p:xfrm>
          <a:off x="609613" y="352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0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Chilli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Spiced Vegetable &amp; Bean Chilli &amp; Rice 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Burger </a:t>
                      </a:r>
                      <a:endParaRPr sz="16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</a:t>
                      </a:r>
                      <a:r>
                        <a:rPr lang="en-GB" sz="16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 a </a:t>
                      </a:r>
                      <a:r>
                        <a:rPr lang="en-GB" sz="16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</a:t>
                      </a:r>
                      <a:r>
                        <a:rPr lang="en-GB" sz="16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oll</a:t>
                      </a:r>
                      <a:endParaRPr sz="16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G-Se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6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Parsnip &amp; Apple Slice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1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</a:t>
                      </a:r>
                      <a:endParaRPr sz="11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BBQ Beans &amp; Vegetables 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3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Carrot &amp; Chickpea Nuggets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M-G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3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6" name="Google Shape;256;p3"/>
          <p:cNvGraphicFramePr/>
          <p:nvPr/>
        </p:nvGraphicFramePr>
        <p:xfrm>
          <a:off x="599688" y="80988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Fruit Bowls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Peach </a:t>
                      </a: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Custard</a:t>
                      </a: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Cake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G-E-M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Chocolate Crispy Cake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G-So-M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Jelly &amp; Fruit Slices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Carrot &amp; Cinnamon Cookies 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G-E-M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7" name="Google Shape;257;p3"/>
          <p:cNvGraphicFramePr/>
          <p:nvPr/>
        </p:nvGraphicFramePr>
        <p:xfrm>
          <a:off x="639100" y="4904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2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Seasonal Veg</a:t>
                      </a:r>
                      <a:endParaRPr sz="19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Wedges &amp; Baked Beans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Potatoes, Seasonal Veg</a:t>
                      </a:r>
                      <a:endParaRPr sz="1600" u="sng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Wholegrain Rice &amp; 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Cucumber Sticks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Chips &amp; </a:t>
                      </a: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Sweetcorn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8" name="Google Shape;258;p3"/>
          <p:cNvGraphicFramePr/>
          <p:nvPr/>
        </p:nvGraphicFramePr>
        <p:xfrm>
          <a:off x="768784" y="55681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4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8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</a:t>
                      </a:r>
                      <a:endParaRPr sz="10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1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Toppings 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 - M - F - E</a:t>
                      </a:r>
                      <a:endParaRPr sz="1700" b="1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00" marB="91400">
                    <a:lnL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6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9" name="Google Shape;259;p3"/>
          <p:cNvGraphicFramePr/>
          <p:nvPr/>
        </p:nvGraphicFramePr>
        <p:xfrm>
          <a:off x="599700" y="2095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{815A1F3C-6437-4402-A0AF-797D3C0D1CAC}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Cheesy Macaroni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Pasta Bake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G- M-Mu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Beef Burger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In a Roll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GL</a:t>
                      </a:r>
                      <a:r>
                        <a:rPr lang="en-GB" sz="12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-So-Se</a:t>
                      </a:r>
                      <a:endParaRPr sz="12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4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 Chicken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BBQ Chicken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Chickpeas</a:t>
                      </a:r>
                      <a:endParaRPr sz="1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Fish Fingers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Breaded Pollock Fish Fingers</a:t>
                      </a:r>
                      <a:endParaRPr sz="16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3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(Salmon Or Pollock)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3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F-G</a:t>
                      </a:r>
                      <a:endParaRPr sz="13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60" name="Google Shape;260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25437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639850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166249" y="451290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43135" y="8540788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66385" y="8514938"/>
            <a:ext cx="280060" cy="37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88556" y="8225596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53719" y="853387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1664" y="4539513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8227" y="4505288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65306" y="8553297"/>
            <a:ext cx="213545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81122" y="288614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384670" y="445946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3117" y="2934550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473706" y="4499036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52381" y="4499036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87257" y="4460689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320682" y="8684211"/>
            <a:ext cx="308066" cy="29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670401" y="8451595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64502" y="435698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540414" y="435698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47839" y="2864132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29201" y="44374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38656" y="4489911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714" y="8407751"/>
            <a:ext cx="343073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47739" y="87549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7114" y="8553288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7326" y="524987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6802" y="5324951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6715" y="5324951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79127" y="5324951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8640" y="532495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30562" y="523295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63774" y="52329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48250" y="536676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139674" y="536676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365936" y="527867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039" y="607955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714624" y="6156850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5514" y="6102656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02649" y="615685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1089" y="616581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139674" y="6073975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89377" y="611504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754362" y="6125613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2526" y="4418651"/>
            <a:ext cx="343074" cy="266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9639" y="7421143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0864" y="754768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12089" y="750618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704799" y="7484876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48249" y="7482538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53349" y="7486026"/>
            <a:ext cx="338872" cy="250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Microsoft Office PowerPoint</Application>
  <PresentationFormat>Custom</PresentationFormat>
  <Paragraphs>198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Gill Sans</vt:lpstr>
      <vt:lpstr>Verdana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Woodward</dc:creator>
  <cp:lastModifiedBy>S Beardmore BWP</cp:lastModifiedBy>
  <cp:revision>1</cp:revision>
  <dcterms:modified xsi:type="dcterms:W3CDTF">2026-10-19T09:27:01Z</dcterms:modified>
</cp:coreProperties>
</file>