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938" y="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e STAINER" userId="d6631b1d-2792-40b1-8856-75efd1ced5af" providerId="ADAL" clId="{7880E1EF-D6E2-43EE-80F0-F864847527CB}"/>
    <pc:docChg chg="custSel modSld">
      <pc:chgData name="Jane STAINER" userId="d6631b1d-2792-40b1-8856-75efd1ced5af" providerId="ADAL" clId="{7880E1EF-D6E2-43EE-80F0-F864847527CB}" dt="2024-02-29T08:58:27.629" v="204" actId="14100"/>
      <pc:docMkLst>
        <pc:docMk/>
      </pc:docMkLst>
      <pc:sldChg chg="modSp mod">
        <pc:chgData name="Jane STAINER" userId="d6631b1d-2792-40b1-8856-75efd1ced5af" providerId="ADAL" clId="{7880E1EF-D6E2-43EE-80F0-F864847527CB}" dt="2024-02-29T08:58:27.629" v="204" actId="14100"/>
        <pc:sldMkLst>
          <pc:docMk/>
          <pc:sldMk cId="3333849576" sldId="257"/>
        </pc:sldMkLst>
        <pc:spChg chg="mod">
          <ac:chgData name="Jane STAINER" userId="d6631b1d-2792-40b1-8856-75efd1ced5af" providerId="ADAL" clId="{7880E1EF-D6E2-43EE-80F0-F864847527CB}" dt="2024-02-29T08:54:32.785" v="13" actId="122"/>
          <ac:spMkLst>
            <pc:docMk/>
            <pc:sldMk cId="3333849576" sldId="257"/>
            <ac:spMk id="10" creationId="{ABDD3360-4B68-4BDB-BF02-D8BD51DE4E15}"/>
          </ac:spMkLst>
        </pc:spChg>
        <pc:graphicFrameChg chg="mod modGraphic">
          <ac:chgData name="Jane STAINER" userId="d6631b1d-2792-40b1-8856-75efd1ced5af" providerId="ADAL" clId="{7880E1EF-D6E2-43EE-80F0-F864847527CB}" dt="2024-02-29T08:58:24.442" v="203" actId="20577"/>
          <ac:graphicFrameMkLst>
            <pc:docMk/>
            <pc:sldMk cId="3333849576" sldId="257"/>
            <ac:graphicFrameMk id="7" creationId="{A6B1A40B-70CE-442E-B988-F9B2250F5F45}"/>
          </ac:graphicFrameMkLst>
        </pc:graphicFrameChg>
        <pc:picChg chg="mod">
          <ac:chgData name="Jane STAINER" userId="d6631b1d-2792-40b1-8856-75efd1ced5af" providerId="ADAL" clId="{7880E1EF-D6E2-43EE-80F0-F864847527CB}" dt="2024-02-29T08:58:27.629" v="204" actId="14100"/>
          <ac:picMkLst>
            <pc:docMk/>
            <pc:sldMk cId="3333849576" sldId="257"/>
            <ac:picMk id="19" creationId="{AD6A685E-0134-4C77-81EB-A7BB0D47A4E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556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277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18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253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202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921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35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899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160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75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164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278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ducationsouthwest.sharepoint.com/:f:/r/sites/TGN/Shared%20Documents/Compliance/Subject%20Information/Technology/Food%20Technology?csf=1&amp;web=1&amp;e=SJxCb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58FD7-9608-4D38-9CFA-02088C3F4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888" y="425805"/>
            <a:ext cx="5915025" cy="323495"/>
          </a:xfrm>
        </p:spPr>
        <p:txBody>
          <a:bodyPr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Year 9 Catering Food Assessment Revision Checklist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6B1A40B-70CE-442E-B988-F9B2250F5F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787279"/>
              </p:ext>
            </p:extLst>
          </p:nvPr>
        </p:nvGraphicFramePr>
        <p:xfrm>
          <a:off x="635000" y="1530627"/>
          <a:ext cx="5567018" cy="822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8545">
                  <a:extLst>
                    <a:ext uri="{9D8B030D-6E8A-4147-A177-3AD203B41FA5}">
                      <a16:colId xmlns:a16="http://schemas.microsoft.com/office/drawing/2014/main" val="2213586145"/>
                    </a:ext>
                  </a:extLst>
                </a:gridCol>
                <a:gridCol w="1379105">
                  <a:extLst>
                    <a:ext uri="{9D8B030D-6E8A-4147-A177-3AD203B41FA5}">
                      <a16:colId xmlns:a16="http://schemas.microsoft.com/office/drawing/2014/main" val="2406618640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3045682467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val="3571716983"/>
                    </a:ext>
                  </a:extLst>
                </a:gridCol>
                <a:gridCol w="683868">
                  <a:extLst>
                    <a:ext uri="{9D8B030D-6E8A-4147-A177-3AD203B41FA5}">
                      <a16:colId xmlns:a16="http://schemas.microsoft.com/office/drawing/2014/main" val="2966773408"/>
                    </a:ext>
                  </a:extLst>
                </a:gridCol>
              </a:tblGrid>
              <a:tr h="236725">
                <a:tc gridSpan="5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latin typeface="Century Gothic" panose="020B0502020202020204" pitchFamily="34" charset="0"/>
                        </a:rPr>
                        <a:t>Knowledge Organiser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Notes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RAG1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RAG2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6259112"/>
                  </a:ext>
                </a:extLst>
              </a:tr>
              <a:tr h="270748">
                <a:tc gridSpan="2">
                  <a:txBody>
                    <a:bodyPr/>
                    <a:lstStyle/>
                    <a:p>
                      <a:r>
                        <a:rPr lang="en-GB" sz="1200" b="0" dirty="0">
                          <a:latin typeface="Century Gothic" panose="020B0502020202020204" pitchFamily="34" charset="0"/>
                        </a:rPr>
                        <a:t>Use your knowledge organiser to revisit key terms and a summary of each lesson. Please focus revision on areas you are least confident in.</a:t>
                      </a:r>
                    </a:p>
                    <a:p>
                      <a:r>
                        <a:rPr lang="en-GB" sz="1200" b="0" dirty="0">
                          <a:latin typeface="Century Gothic" panose="020B0502020202020204" pitchFamily="34" charset="0"/>
                        </a:rPr>
                        <a:t>The knowledge organiser is available here: </a:t>
                      </a:r>
                      <a:r>
                        <a:rPr lang="en-GB" sz="1200" dirty="0">
                          <a:hlinkClick r:id="rId2"/>
                        </a:rPr>
                        <a:t>Food Technology</a:t>
                      </a:r>
                      <a:endParaRPr lang="en-GB" sz="1200" dirty="0"/>
                    </a:p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2771948"/>
                  </a:ext>
                </a:extLst>
              </a:tr>
              <a:tr h="270748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latin typeface="Century Gothic" panose="020B0502020202020204" pitchFamily="34" charset="0"/>
                        </a:rPr>
                        <a:t>Key Terms to help with Assessment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5345770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Century Gothic" panose="020B0502020202020204" pitchFamily="34" charset="0"/>
                        </a:rPr>
                        <a:t>Term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200" b="0" dirty="0">
                          <a:latin typeface="Century Gothic" panose="020B0502020202020204" pitchFamily="34" charset="0"/>
                        </a:rPr>
                        <a:t>Definition / Function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en-GB" dirty="0">
                          <a:latin typeface="Century Gothic" panose="020B0502020202020204" pitchFamily="34" charset="0"/>
                        </a:rPr>
                        <a:t>Definition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Century Gothic" panose="020B0502020202020204" pitchFamily="34" charset="0"/>
                        </a:rPr>
                        <a:t>RAG1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Century Gothic" panose="020B0502020202020204" pitchFamily="34" charset="0"/>
                        </a:rPr>
                        <a:t>RAG2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2571936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Calcium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429845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Iron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8303003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Sodium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3254431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Vitamin A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3580897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Vitamin B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6963202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Vitamin C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0451142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Vitamin D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005508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Over-nutrition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842638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Under-nutrition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2607684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Obesity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493558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CHD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0961382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Salmonella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1771273"/>
                  </a:ext>
                </a:extLst>
              </a:tr>
              <a:tr h="25645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Listeria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2495634"/>
                  </a:ext>
                </a:extLst>
              </a:tr>
              <a:tr h="25645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Bacteria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304638"/>
                  </a:ext>
                </a:extLst>
              </a:tr>
              <a:tr h="26302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Seasonal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2555752"/>
                  </a:ext>
                </a:extLst>
              </a:tr>
              <a:tr h="25645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Food waste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8667481"/>
                  </a:ext>
                </a:extLst>
              </a:tr>
              <a:tr h="25645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Reduce Food Waste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077240"/>
                  </a:ext>
                </a:extLst>
              </a:tr>
              <a:tr h="256452">
                <a:tc gridSpan="5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latin typeface="Century Gothic" panose="020B0502020202020204" pitchFamily="34" charset="0"/>
                        </a:rPr>
                        <a:t>This is only a Guide to help with Revision – you should use your previous knowledge as well during Assessment.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9547014"/>
                  </a:ext>
                </a:extLst>
              </a:tr>
            </a:tbl>
          </a:graphicData>
        </a:graphic>
      </p:graphicFrame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ABDD3360-4B68-4BDB-BF02-D8BD51DE4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965565"/>
            <a:ext cx="5638801" cy="52530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sz="1400" dirty="0">
                <a:latin typeface="Century Gothic" panose="020B0502020202020204" pitchFamily="34" charset="0"/>
                <a:cs typeface="Calibri" panose="020F0502020204030204" pitchFamily="34" charset="0"/>
              </a:rPr>
              <a:t>The end of cycle assessment will cover </a:t>
            </a:r>
            <a:r>
              <a:rPr lang="en-GB" sz="1400" dirty="0" err="1">
                <a:latin typeface="Century Gothic" panose="020B0502020202020204" pitchFamily="34" charset="0"/>
                <a:cs typeface="Calibri" panose="020F0502020204030204" pitchFamily="34" charset="0"/>
              </a:rPr>
              <a:t>mainy</a:t>
            </a:r>
            <a:r>
              <a:rPr lang="en-GB" sz="1400" dirty="0">
                <a:latin typeface="Century Gothic" panose="020B0502020202020204" pitchFamily="34" charset="0"/>
                <a:cs typeface="Calibri" panose="020F0502020204030204" pitchFamily="34" charset="0"/>
              </a:rPr>
              <a:t> the following topic areas: Use the RAG1 before and RAG2 after you revise to identify areas of strength and weakness.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AD6A685E-0134-4C77-81EB-A7BB0D47A4E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356" t="17774" r="24295" b="24105"/>
          <a:stretch/>
        </p:blipFill>
        <p:spPr>
          <a:xfrm>
            <a:off x="3429000" y="1951540"/>
            <a:ext cx="2773018" cy="1761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849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1B974E9B42DF42A6DCCCB579A3E4C6" ma:contentTypeVersion="6" ma:contentTypeDescription="Create a new document." ma:contentTypeScope="" ma:versionID="8848f9dd0f63e93ebd40473de3797031">
  <xsd:schema xmlns:xsd="http://www.w3.org/2001/XMLSchema" xmlns:xs="http://www.w3.org/2001/XMLSchema" xmlns:p="http://schemas.microsoft.com/office/2006/metadata/properties" xmlns:ns2="f6dbf1d6-2ce5-40df-9cc9-9bb34b01c2e0" targetNamespace="http://schemas.microsoft.com/office/2006/metadata/properties" ma:root="true" ma:fieldsID="ab0c40908e98770d8f1d4fe9dc89a3be" ns2:_="">
    <xsd:import namespace="f6dbf1d6-2ce5-40df-9cc9-9bb34b01c2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dbf1d6-2ce5-40df-9cc9-9bb34b01c2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3303EE9-3D50-4D0C-AF88-E6EDA44461D1}"/>
</file>

<file path=customXml/itemProps2.xml><?xml version="1.0" encoding="utf-8"?>
<ds:datastoreItem xmlns:ds="http://schemas.openxmlformats.org/officeDocument/2006/customXml" ds:itemID="{72FDF73B-91E6-444E-998E-256F6C758804}"/>
</file>

<file path=customXml/itemProps3.xml><?xml version="1.0" encoding="utf-8"?>
<ds:datastoreItem xmlns:ds="http://schemas.openxmlformats.org/officeDocument/2006/customXml" ds:itemID="{AA4B6FC0-6C3C-4FCD-81FC-936F4C1170F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131</Words>
  <Application>Microsoft Office PowerPoint</Application>
  <PresentationFormat>A4 Paper (210x297 mm)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Year 9 Catering Food Assessment Revision Checklist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Rupert GREEVES</dc:creator>
  <cp:lastModifiedBy>Jane STAINER</cp:lastModifiedBy>
  <cp:revision>17</cp:revision>
  <cp:lastPrinted>2024-02-29T08:58:42Z</cp:lastPrinted>
  <dcterms:created xsi:type="dcterms:W3CDTF">2023-01-12T13:05:43Z</dcterms:created>
  <dcterms:modified xsi:type="dcterms:W3CDTF">2024-02-29T08:58:48Z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0x010100D41B974E9B42DF42A6DCCCB579A3E4C6</vt:lpwstr>
  </property>
</Properties>
</file>