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59C3E9"/>
    <a:srgbClr val="FF0066"/>
    <a:srgbClr val="FFFF5B"/>
    <a:srgbClr val="FFFF3F"/>
    <a:srgbClr val="E1DA4B"/>
    <a:srgbClr val="231BF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9714" autoAdjust="0"/>
  </p:normalViewPr>
  <p:slideViewPr>
    <p:cSldViewPr>
      <p:cViewPr varScale="1">
        <p:scale>
          <a:sx n="66" d="100"/>
          <a:sy n="66" d="100"/>
        </p:scale>
        <p:origin x="233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4A734-D247-ED2A-37AC-1115E59A4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EF419-4DAA-41F5-8972-3C6F0B845495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AD242-1702-2CA8-FD42-CE3275C36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C88C0-A18A-19E7-6D8A-DFCCBC00D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1657-8918-4494-A4F9-548B51C047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6985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24A5A-03CB-5774-F08E-8AFACB1F5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6CACF-C94B-46D9-90AC-D7264278BB2E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7608B-CD1A-A899-FBC2-DA589E2A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4251-421F-0CA1-97C0-8B74776E7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889D5-DE3D-4A19-94D6-A7B3DD45F85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350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9A34A-8EF9-5FFE-4218-C4CF51FF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8FE64-E373-48C4-90BE-E37A493777E3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885B1-CC47-4DA7-19BE-9B31F321A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41E80-64E8-7D63-AF6E-18B798EF5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07C25-E53F-48A3-AC34-912951708D3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2877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AF9E9D-4E45-BBBA-6BB1-52E3FDD6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C823A-93B3-4B81-B7CF-DB80F580FC2D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F24EEB-57D4-1B86-7A7C-7BBE7FD3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D9F2A8-E68E-B06D-22F6-220074DD4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D0D7A-F339-4B3A-95E0-9E36ABF77F8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329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20190B4-BF0D-68DF-7E48-33B5774CA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FA230-5D45-452F-889B-688BBB98F52D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81A47AE-B6F4-BC79-B56C-195B8A0D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791DF57-113B-CF09-598D-D0343562D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16942-FCE4-476F-A60E-2789DC8FAC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479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B4384C2-C770-B285-8348-79C0ECC88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DD87B-6C79-48A6-A859-6DB86F517899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B00F505-7B7E-3950-4D87-24BC855EF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7EAD40-D88F-6114-12DE-0E22804E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F59DF-C7CF-42D4-9E93-FB4A5E752FF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964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72B950F-9243-DAB2-29D1-404C4655F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ACD7C-68FA-49EB-87E2-4AE0FF6617B0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8B8AE0-9BEF-650E-E784-3FFD27E29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5BE584E-14E7-11D0-A2C5-97014279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6C49C-FFD6-4893-9299-80194D55848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067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6743B16-765B-BCC7-8B21-DC1081F1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BC7AA-F3DD-42ED-8345-AF89E2A2E433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DAEF7A-765F-3B86-FD2D-5DAE583BC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4D8B74-62B1-3AC7-BB59-9CAC2189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FE38C-66D0-4F13-95CD-560013032A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119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4908FC4-9C3B-8838-1A4F-086DEE399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F250A-03B7-4A16-B071-E4504C01FD96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76B448-BCDC-8E4A-ECEE-3FA931F2E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805C43-D7B1-E3BE-F574-F99BB6B18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7E5F0-38FD-4C8C-86EF-BE959980569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804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19365-F3F7-A19F-DA62-BFAAE522B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8A6C-0E73-4BAA-932E-F161832AEFE2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CCE6E-2AB0-F9B9-5D5B-911B253A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F58E6-690B-5464-547C-1D7EAA21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8B090-EFF2-4E19-A0B5-A91D2CB33C6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593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DDFD7-EA47-E626-8B76-711C7B87B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4654D-D3EE-4CC4-BC13-7DBF80DACDC8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A2C1D-BB98-BC95-0594-7BB284AD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24BFF-D7D7-8F4D-A691-E56C9AC5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775B4-0BB0-44A1-BC4F-6BBF74E9F7B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192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3DA56C6-907B-41BF-E6B7-E72948F4ED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597D77B-622F-C713-A114-553AC05EBE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79702-7FA9-EF4D-5387-DF54D3B48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BBE74A-DD9D-49AA-985D-A50E0F4AC315}" type="datetimeFigureOut">
              <a:rPr lang="en-GB"/>
              <a:pPr>
                <a:defRPr/>
              </a:pPr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C521F-561D-6142-353C-D3A46C70E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8B9B8-9B0E-9AF6-156C-69AC79697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4E9A77-9A9E-40C7-B807-E0C760CB83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DCECE-9D72-FF31-2545-D6A08A3675C2}"/>
              </a:ext>
            </a:extLst>
          </p:cNvPr>
          <p:cNvGraphicFramePr>
            <a:graphicFrameLocks noGrp="1"/>
          </p:cNvGraphicFramePr>
          <p:nvPr/>
        </p:nvGraphicFramePr>
        <p:xfrm>
          <a:off x="6350" y="3913188"/>
          <a:ext cx="6851650" cy="4633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0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0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913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Computing</a:t>
                      </a:r>
                    </a:p>
                  </a:txBody>
                  <a:tcPr marL="91441" marR="91441" marT="45741" marB="45741">
                    <a:solidFill>
                      <a:srgbClr val="FF33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Geography</a:t>
                      </a:r>
                      <a:endParaRPr lang="en-GB" sz="1800" dirty="0"/>
                    </a:p>
                  </a:txBody>
                  <a:tcPr marL="91441" marR="91441" marT="45741" marB="45741">
                    <a:solidFill>
                      <a:srgbClr val="FF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RE</a:t>
                      </a:r>
                    </a:p>
                  </a:txBody>
                  <a:tcPr marL="91441" marR="91441" marT="45741" marB="45741">
                    <a:solidFill>
                      <a:srgbClr val="FF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872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Digital Literacy: Online Safety: Games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Websites and online games are designed for different age groups.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Online games have benefits such as being fun, allowing us to communicate with others and learn new skills.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Online games can also present problems linked to addiction, in-app purchases, hidden identities and bullying.</a:t>
                      </a:r>
                    </a:p>
                  </a:txBody>
                  <a:tcPr marL="91441" marR="91441" marT="45741" marB="45741"/>
                </a:tc>
                <a:tc gridSpan="2">
                  <a:txBody>
                    <a:bodyPr/>
                    <a:lstStyle/>
                    <a:p>
                      <a:pPr marL="0" indent="0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Global Warriors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world is made up of different biomes including rainforest, desert and ice.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Biomes have their own habitats, plants and animals.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Areas of the world have different climate zones, for example: tropical and polar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​.</a:t>
                      </a:r>
                      <a:endParaRPr 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Temperature and rainfall varies across climate zones.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(or global warming)</a:t>
                      </a:r>
                      <a:r>
                        <a:rPr lang="en-GB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the process of the planet heating up.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is changing the biomes across the world.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as well as other factors are impacting upon ecosystems. 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 ways to combat climate change including recycling, reducing waste and using renewable energy.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1" marB="45741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Why are Festivals Important to Religious Communities?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story of Passover Festival can be found in the book of Exodus which is the second book of the Hebrew Torah and Christian Bible.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Jews celebrate the Passover by having a </a:t>
                      </a:r>
                      <a:r>
                        <a:rPr lang="en-GB" sz="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Sedar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meal which includes foods which have a significance to them.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story of Rama and Sita is the basis for the meaning of Diwali. It is about the struggle between good and evil/light and dark. Good overcomes evil.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Diwali is a time when Hindus remember the goddess Lakshmi.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Eid-al-Fitr is a festival celebrated by Muslims at the end of their fasting at Ramadan.</a:t>
                      </a:r>
                    </a:p>
                  </a:txBody>
                  <a:tcPr marL="91441" marR="91441" marT="45741" marB="4574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13"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D&amp;T Cushion Making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RHE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German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PE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521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how to sew cross-stitch, running stitch and applique.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 product and a template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Decorate fabric using applique and cross-stitch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Assemble and complete a cushion.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 and Wellbeing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healthy diary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Relaxation: stretches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Wonderful me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superpowers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Resilience: breaking down barriers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Communicating my feelings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Diet and dental health</a:t>
                      </a: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US" sz="9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2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Telling stories through music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Creating a soundscape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Story sound effects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Adding rhythm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Musical mountains – compose and notate a short melody to accompany a story.</a:t>
                      </a:r>
                    </a:p>
                  </a:txBody>
                  <a:tcPr marL="91441" marR="91441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200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baseline="0" dirty="0"/>
                        <a:t>Alphabet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b="1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baseline="0" dirty="0"/>
                        <a:t>Greetings</a:t>
                      </a:r>
                    </a:p>
                  </a:txBody>
                  <a:tcPr marL="91441" marR="91441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dirty="0"/>
                        <a:t>RS Coaching Invasion Games</a:t>
                      </a:r>
                      <a:endParaRPr lang="en-GB" sz="800" b="0" dirty="0"/>
                    </a:p>
                  </a:txBody>
                  <a:tcPr marL="91441" marR="91441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3D8C607A-E867-B918-CB50-B1E0752598EF}"/>
              </a:ext>
            </a:extLst>
          </p:cNvPr>
          <p:cNvSpPr/>
          <p:nvPr/>
        </p:nvSpPr>
        <p:spPr bwMode="auto">
          <a:xfrm>
            <a:off x="0" y="0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053FB3F3-D652-5C5E-3EFD-63192E4D0461}"/>
              </a:ext>
            </a:extLst>
          </p:cNvPr>
          <p:cNvGraphicFramePr>
            <a:graphicFrameLocks noGrp="1"/>
          </p:cNvGraphicFramePr>
          <p:nvPr/>
        </p:nvGraphicFramePr>
        <p:xfrm>
          <a:off x="1125538" y="4763"/>
          <a:ext cx="4606925" cy="1493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Term –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 Autumn 2 2024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</a:t>
                      </a:r>
                      <a:r>
                        <a:rPr lang="en-GB" sz="1200" baseline="0" dirty="0"/>
                        <a:t>3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Theme: Global Warriors</a:t>
                      </a:r>
                      <a:endParaRPr lang="en-GB" sz="1600" b="1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Year</a:t>
                      </a:r>
                      <a:r>
                        <a:rPr lang="en-GB" sz="1200" baseline="0" dirty="0"/>
                        <a:t> 3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 Pearce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87" name="TextBox 31">
            <a:extLst>
              <a:ext uri="{FF2B5EF4-FFF2-40B4-BE49-F238E27FC236}">
                <a16:creationId xmlns:a16="http://schemas.microsoft.com/office/drawing/2014/main" id="{FABB38B0-F855-5097-A3EC-AF4533E6B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"/>
            <a:ext cx="1268413" cy="1538288"/>
          </a:xfrm>
          <a:prstGeom prst="rect">
            <a:avLst/>
          </a:prstGeom>
          <a:solidFill>
            <a:srgbClr val="FF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8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Term: Autumn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chemeClr val="bg1"/>
                </a:solidFill>
                <a:latin typeface="Arial" panose="020B0604020202020204" pitchFamily="34" charset="0"/>
              </a:rPr>
              <a:t>Class: Year 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32AEB3-9AE9-57CF-76E4-6E241DE2001F}"/>
              </a:ext>
            </a:extLst>
          </p:cNvPr>
          <p:cNvSpPr/>
          <p:nvPr/>
        </p:nvSpPr>
        <p:spPr bwMode="auto">
          <a:xfrm>
            <a:off x="5588000" y="3175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89" name="TextBox 31">
            <a:extLst>
              <a:ext uri="{FF2B5EF4-FFF2-40B4-BE49-F238E27FC236}">
                <a16:creationId xmlns:a16="http://schemas.microsoft.com/office/drawing/2014/main" id="{22FDAD8F-771A-57CD-6DE4-BD7AA053E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3175"/>
            <a:ext cx="1268413" cy="1524000"/>
          </a:xfrm>
          <a:prstGeom prst="rect">
            <a:avLst/>
          </a:prstGeom>
          <a:solidFill>
            <a:srgbClr val="FF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8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Term: Autumn </a:t>
            </a:r>
            <a:r>
              <a:rPr lang="en-GB" altLang="en-US" sz="800" b="1">
                <a:solidFill>
                  <a:schemeClr val="bg1"/>
                </a:solidFill>
                <a:latin typeface="Arial" panose="020B0604020202020204" pitchFamily="34" charset="0"/>
              </a:rPr>
              <a:t>Class: Year 3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7056109-48CB-C2DE-472F-FF6DA6FA113E}"/>
              </a:ext>
            </a:extLst>
          </p:cNvPr>
          <p:cNvGraphicFramePr>
            <a:graphicFrameLocks noGrp="1"/>
          </p:cNvGraphicFramePr>
          <p:nvPr/>
        </p:nvGraphicFramePr>
        <p:xfrm>
          <a:off x="7938" y="1504950"/>
          <a:ext cx="6848474" cy="24082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77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English</a:t>
                      </a:r>
                    </a:p>
                  </a:txBody>
                  <a:tcPr marT="45672" marB="45672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Mathematics</a:t>
                      </a:r>
                    </a:p>
                  </a:txBody>
                  <a:tcPr marT="45672" marB="45672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Science</a:t>
                      </a:r>
                    </a:p>
                  </a:txBody>
                  <a:tcPr marT="45672" marB="45672"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4460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Writing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Poetry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Using conjunctions, adverbs and prepositions to express time and cause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Describing a character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Reading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Identify language features from non-fiction and explain their function and how they help the reader gain information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Discuss the plot, setting, themes in a wide range of age-appropriate books, retelling some of these orally</a:t>
                      </a: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Grammar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Using a or an when there is a vowel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Using contracted apostrophes (e.g. don’t)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subordinating conjunctions to express time and clause, including: if, when, because, although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45672" marB="45672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Addition and Subtraction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Add and subtract 3-digit numbers.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Decide if we need to exchange.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Exchange across more than one column.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Learn how to check our answers in different ways.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 bar models to solve 1- and 2-step problems.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Multiplication and Division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Recognise unequal groups.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Understand how an array can show two multiplications.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Work out multiples of 2. 5 and 10.</a:t>
                      </a:r>
                    </a:p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en-GB" sz="800" b="1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45672" marB="4567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800" b="1" baseline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8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Plants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Different parts of a plant have different functions (roots, stem, petals, leaves, sepals, anthers and ovule).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Plants require air, water, light and nutrients from soil and space to live and grow.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Water is transported from the roots, up the stem and exit through the leaves through transpiration.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The main stages of a flowering plant’s life cycle are pollination, seed formation and seed dispersal.</a:t>
                      </a:r>
                      <a:endParaRPr lang="en-GB" sz="700" b="0" baseline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F23F6BB-D99F-2F79-D88E-C4992C1335AE}"/>
              </a:ext>
            </a:extLst>
          </p:cNvPr>
          <p:cNvGraphicFramePr>
            <a:graphicFrameLocks noGrp="1"/>
          </p:cNvGraphicFramePr>
          <p:nvPr/>
        </p:nvGraphicFramePr>
        <p:xfrm>
          <a:off x="7938" y="8316913"/>
          <a:ext cx="6850062" cy="852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0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86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Things to look for and do at home:</a:t>
                      </a:r>
                    </a:p>
                  </a:txBody>
                  <a:tcPr marL="91427" marR="91427" marT="45509" marB="45509"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618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an adult multiple times at home – 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asking questions and discussing what has been read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 homework </a:t>
                      </a: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3 gems on 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 Whizz </a:t>
                      </a: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week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spellings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set each Monday to practice for spelling 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tests every Monday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Recalling 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multiplication and division facts </a:t>
                      </a: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following order: 10x, 2x, 5x 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GB" sz="8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TTRockStars</a:t>
                      </a:r>
                      <a:endParaRPr lang="en-GB" sz="8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509" marB="455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12" name="Picture 67" descr="World clip art globe with hands free clipart images 2 - Clipartix">
            <a:extLst>
              <a:ext uri="{FF2B5EF4-FFF2-40B4-BE49-F238E27FC236}">
                <a16:creationId xmlns:a16="http://schemas.microsoft.com/office/drawing/2014/main" id="{3ACE89F6-E583-72B3-CF38-C840E6366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358775"/>
            <a:ext cx="7858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3" name="Picture 67" descr="World clip art globe with hands free clipart images 2 - Clipartix">
            <a:extLst>
              <a:ext uri="{FF2B5EF4-FFF2-40B4-BE49-F238E27FC236}">
                <a16:creationId xmlns:a16="http://schemas.microsoft.com/office/drawing/2014/main" id="{57349747-7D8A-03A5-7CEB-5498FBAE8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79413"/>
            <a:ext cx="785812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520F5D9F457488AFD5AFD19B004E3" ma:contentTypeVersion="14" ma:contentTypeDescription="Create a new document." ma:contentTypeScope="" ma:versionID="dcd7d3d46eb6091de6802b311b4550d0">
  <xsd:schema xmlns:xsd="http://www.w3.org/2001/XMLSchema" xmlns:xs="http://www.w3.org/2001/XMLSchema" xmlns:p="http://schemas.microsoft.com/office/2006/metadata/properties" xmlns:ns3="2bfccd24-e6c8-407e-b802-45a6ea4bde8d" xmlns:ns4="ff83d165-369c-4e06-a5b7-dd7f84d4b274" targetNamespace="http://schemas.microsoft.com/office/2006/metadata/properties" ma:root="true" ma:fieldsID="5642410c9bff032463378b847cc218f3" ns3:_="" ns4:_="">
    <xsd:import namespace="2bfccd24-e6c8-407e-b802-45a6ea4bde8d"/>
    <xsd:import namespace="ff83d165-369c-4e06-a5b7-dd7f84d4b2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fccd24-e6c8-407e-b802-45a6ea4bde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3d165-369c-4e06-a5b7-dd7f84d4b2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998DE8-44A9-4E36-AE1E-07EC895A42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B075F9-CC84-40D1-8012-D9B9A3ECF3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fccd24-e6c8-407e-b802-45a6ea4bde8d"/>
    <ds:schemaRef ds:uri="ff83d165-369c-4e06-a5b7-dd7f84d4b2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3530</TotalTime>
  <Words>735</Words>
  <Application>Microsoft Office PowerPoint</Application>
  <PresentationFormat>On-screen Show (4:3)</PresentationFormat>
  <Paragraphs>109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199</cp:revision>
  <cp:lastPrinted>2016-01-22T11:06:40Z</cp:lastPrinted>
  <dcterms:created xsi:type="dcterms:W3CDTF">2015-04-28T21:00:47Z</dcterms:created>
  <dcterms:modified xsi:type="dcterms:W3CDTF">2024-11-13T10:20:51Z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0x010100B5B520F5D9F457488AFD5AFD19B004E3</vt:lpwstr>
  </property>
</Properties>
</file>