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658"/>
    <a:srgbClr val="FFFF66"/>
    <a:srgbClr val="F2A22C"/>
    <a:srgbClr val="27F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30402-FB62-4C62-B847-39504A118E86}" v="10" dt="2024-08-29T14:25:51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S Green" userId="58a0df9a-d7e6-4723-9b41-f8508c025483" providerId="ADAL" clId="{7CB30402-FB62-4C62-B847-39504A118E86}"/>
    <pc:docChg chg="custSel addSld delSld modSld sldOrd">
      <pc:chgData name="Mrs S Green" userId="58a0df9a-d7e6-4723-9b41-f8508c025483" providerId="ADAL" clId="{7CB30402-FB62-4C62-B847-39504A118E86}" dt="2024-08-29T14:28:06.295" v="1741" actId="20577"/>
      <pc:docMkLst>
        <pc:docMk/>
      </pc:docMkLst>
      <pc:sldChg chg="addSp delSp modSp mod">
        <pc:chgData name="Mrs S Green" userId="58a0df9a-d7e6-4723-9b41-f8508c025483" providerId="ADAL" clId="{7CB30402-FB62-4C62-B847-39504A118E86}" dt="2024-08-29T13:49:53.395" v="173"/>
        <pc:sldMkLst>
          <pc:docMk/>
          <pc:sldMk cId="3494478657" sldId="264"/>
        </pc:sldMkLst>
        <pc:spChg chg="add del mod">
          <ac:chgData name="Mrs S Green" userId="58a0df9a-d7e6-4723-9b41-f8508c025483" providerId="ADAL" clId="{7CB30402-FB62-4C62-B847-39504A118E86}" dt="2024-08-29T13:46:19.106" v="3"/>
          <ac:spMkLst>
            <pc:docMk/>
            <pc:sldMk cId="3494478657" sldId="264"/>
            <ac:spMk id="2" creationId="{4EFD20B8-AD41-D238-64B5-BE8CDE17A3B8}"/>
          </ac:spMkLst>
        </pc:spChg>
        <pc:spChg chg="add del mod">
          <ac:chgData name="Mrs S Green" userId="58a0df9a-d7e6-4723-9b41-f8508c025483" providerId="ADAL" clId="{7CB30402-FB62-4C62-B847-39504A118E86}" dt="2024-08-29T13:47:22.401" v="12"/>
          <ac:spMkLst>
            <pc:docMk/>
            <pc:sldMk cId="3494478657" sldId="264"/>
            <ac:spMk id="4" creationId="{618E9E14-5EB7-001D-F282-DC76FA8B54C9}"/>
          </ac:spMkLst>
        </pc:spChg>
        <pc:spChg chg="add del mod">
          <ac:chgData name="Mrs S Green" userId="58a0df9a-d7e6-4723-9b41-f8508c025483" providerId="ADAL" clId="{7CB30402-FB62-4C62-B847-39504A118E86}" dt="2024-08-29T13:49:53.395" v="173"/>
          <ac:spMkLst>
            <pc:docMk/>
            <pc:sldMk cId="3494478657" sldId="264"/>
            <ac:spMk id="6" creationId="{CF92EC87-92C3-E361-FA46-CDA0090F508E}"/>
          </ac:spMkLst>
        </pc:spChg>
        <pc:spChg chg="add mod">
          <ac:chgData name="Mrs S Green" userId="58a0df9a-d7e6-4723-9b41-f8508c025483" providerId="ADAL" clId="{7CB30402-FB62-4C62-B847-39504A118E86}" dt="2024-08-29T13:48:11.764" v="18" actId="208"/>
          <ac:spMkLst>
            <pc:docMk/>
            <pc:sldMk cId="3494478657" sldId="264"/>
            <ac:spMk id="7" creationId="{7B01BB2F-A4D7-A506-85B0-41561B7FCA07}"/>
          </ac:spMkLst>
        </pc:spChg>
        <pc:spChg chg="mod">
          <ac:chgData name="Mrs S Green" userId="58a0df9a-d7e6-4723-9b41-f8508c025483" providerId="ADAL" clId="{7CB30402-FB62-4C62-B847-39504A118E86}" dt="2024-08-29T13:47:16.837" v="10" actId="14100"/>
          <ac:spMkLst>
            <pc:docMk/>
            <pc:sldMk cId="3494478657" sldId="264"/>
            <ac:spMk id="8" creationId="{2E090AAD-A3F7-390F-53D4-E6F0EFB0D627}"/>
          </ac:spMkLst>
        </pc:spChg>
        <pc:spChg chg="mod">
          <ac:chgData name="Mrs S Green" userId="58a0df9a-d7e6-4723-9b41-f8508c025483" providerId="ADAL" clId="{7CB30402-FB62-4C62-B847-39504A118E86}" dt="2024-08-29T13:47:11.634" v="9" actId="1076"/>
          <ac:spMkLst>
            <pc:docMk/>
            <pc:sldMk cId="3494478657" sldId="264"/>
            <ac:spMk id="9" creationId="{D3E6F104-5336-D78E-515A-D85CDA2F7829}"/>
          </ac:spMkLst>
        </pc:spChg>
        <pc:spChg chg="add mod">
          <ac:chgData name="Mrs S Green" userId="58a0df9a-d7e6-4723-9b41-f8508c025483" providerId="ADAL" clId="{7CB30402-FB62-4C62-B847-39504A118E86}" dt="2024-08-29T13:49:42.818" v="171" actId="20577"/>
          <ac:spMkLst>
            <pc:docMk/>
            <pc:sldMk cId="3494478657" sldId="264"/>
            <ac:spMk id="13" creationId="{32FD2195-CA22-E502-A166-3028C0CD6BAF}"/>
          </ac:spMkLst>
        </pc:spChg>
        <pc:picChg chg="mod">
          <ac:chgData name="Mrs S Green" userId="58a0df9a-d7e6-4723-9b41-f8508c025483" providerId="ADAL" clId="{7CB30402-FB62-4C62-B847-39504A118E86}" dt="2024-08-29T13:46:36.076" v="5" actId="1076"/>
          <ac:picMkLst>
            <pc:docMk/>
            <pc:sldMk cId="3494478657" sldId="264"/>
            <ac:picMk id="11" creationId="{FB9F4C9D-BC4A-D9DC-3377-46DC6FA1F112}"/>
          </ac:picMkLst>
        </pc:picChg>
      </pc:sldChg>
      <pc:sldChg chg="addSp delSp modSp add mod ord">
        <pc:chgData name="Mrs S Green" userId="58a0df9a-d7e6-4723-9b41-f8508c025483" providerId="ADAL" clId="{7CB30402-FB62-4C62-B847-39504A118E86}" dt="2024-08-29T14:08:56.676" v="594" actId="13926"/>
        <pc:sldMkLst>
          <pc:docMk/>
          <pc:sldMk cId="174271881" sldId="265"/>
        </pc:sldMkLst>
        <pc:spChg chg="mod">
          <ac:chgData name="Mrs S Green" userId="58a0df9a-d7e6-4723-9b41-f8508c025483" providerId="ADAL" clId="{7CB30402-FB62-4C62-B847-39504A118E86}" dt="2024-08-29T13:51:01.925" v="191" actId="20577"/>
          <ac:spMkLst>
            <pc:docMk/>
            <pc:sldMk cId="174271881" sldId="265"/>
            <ac:spMk id="2" creationId="{E23BAB47-5B2C-D715-F6AB-DF7D9A4D9B85}"/>
          </ac:spMkLst>
        </pc:spChg>
        <pc:spChg chg="add mod">
          <ac:chgData name="Mrs S Green" userId="58a0df9a-d7e6-4723-9b41-f8508c025483" providerId="ADAL" clId="{7CB30402-FB62-4C62-B847-39504A118E86}" dt="2024-08-29T14:08:56.676" v="594" actId="13926"/>
          <ac:spMkLst>
            <pc:docMk/>
            <pc:sldMk cId="174271881" sldId="265"/>
            <ac:spMk id="6" creationId="{BB854BEB-6C36-7406-149A-1754C8A1E1CC}"/>
          </ac:spMkLst>
        </pc:spChg>
        <pc:spChg chg="mod">
          <ac:chgData name="Mrs S Green" userId="58a0df9a-d7e6-4723-9b41-f8508c025483" providerId="ADAL" clId="{7CB30402-FB62-4C62-B847-39504A118E86}" dt="2024-08-29T13:53:32.720" v="271" actId="20577"/>
          <ac:spMkLst>
            <pc:docMk/>
            <pc:sldMk cId="174271881" sldId="265"/>
            <ac:spMk id="12" creationId="{CC6D1C65-F8B7-9121-B3CE-A9056394F1EB}"/>
          </ac:spMkLst>
        </pc:spChg>
        <pc:spChg chg="mod">
          <ac:chgData name="Mrs S Green" userId="58a0df9a-d7e6-4723-9b41-f8508c025483" providerId="ADAL" clId="{7CB30402-FB62-4C62-B847-39504A118E86}" dt="2024-08-29T13:51:23.046" v="267" actId="20577"/>
          <ac:spMkLst>
            <pc:docMk/>
            <pc:sldMk cId="174271881" sldId="265"/>
            <ac:spMk id="16" creationId="{1510D4FE-E3A1-2CDF-907D-7450EF0908E2}"/>
          </ac:spMkLst>
        </pc:spChg>
        <pc:picChg chg="add mod">
          <ac:chgData name="Mrs S Green" userId="58a0df9a-d7e6-4723-9b41-f8508c025483" providerId="ADAL" clId="{7CB30402-FB62-4C62-B847-39504A118E86}" dt="2024-08-29T13:53:37.087" v="272" actId="14100"/>
          <ac:picMkLst>
            <pc:docMk/>
            <pc:sldMk cId="174271881" sldId="265"/>
            <ac:picMk id="5" creationId="{B2953092-12A6-F4D3-6AD9-C387BB9A899B}"/>
          </ac:picMkLst>
        </pc:picChg>
        <pc:picChg chg="del">
          <ac:chgData name="Mrs S Green" userId="58a0df9a-d7e6-4723-9b41-f8508c025483" providerId="ADAL" clId="{7CB30402-FB62-4C62-B847-39504A118E86}" dt="2024-08-29T13:51:25.597" v="268" actId="478"/>
          <ac:picMkLst>
            <pc:docMk/>
            <pc:sldMk cId="174271881" sldId="265"/>
            <ac:picMk id="7" creationId="{B1D78A86-D5A3-3B68-D492-5CFB10C265BC}"/>
          </ac:picMkLst>
        </pc:picChg>
      </pc:sldChg>
      <pc:sldChg chg="new del">
        <pc:chgData name="Mrs S Green" userId="58a0df9a-d7e6-4723-9b41-f8508c025483" providerId="ADAL" clId="{7CB30402-FB62-4C62-B847-39504A118E86}" dt="2024-08-29T14:09:16.369" v="596" actId="2696"/>
        <pc:sldMkLst>
          <pc:docMk/>
          <pc:sldMk cId="1886386176" sldId="266"/>
        </pc:sldMkLst>
      </pc:sldChg>
      <pc:sldChg chg="addSp delSp modSp add mod">
        <pc:chgData name="Mrs S Green" userId="58a0df9a-d7e6-4723-9b41-f8508c025483" providerId="ADAL" clId="{7CB30402-FB62-4C62-B847-39504A118E86}" dt="2024-08-29T14:28:06.295" v="1741" actId="20577"/>
        <pc:sldMkLst>
          <pc:docMk/>
          <pc:sldMk cId="2199114766" sldId="266"/>
        </pc:sldMkLst>
        <pc:spChg chg="mod">
          <ac:chgData name="Mrs S Green" userId="58a0df9a-d7e6-4723-9b41-f8508c025483" providerId="ADAL" clId="{7CB30402-FB62-4C62-B847-39504A118E86}" dt="2024-08-29T14:09:26.755" v="601" actId="20577"/>
          <ac:spMkLst>
            <pc:docMk/>
            <pc:sldMk cId="2199114766" sldId="266"/>
            <ac:spMk id="2" creationId="{E23BAB47-5B2C-D715-F6AB-DF7D9A4D9B85}"/>
          </ac:spMkLst>
        </pc:spChg>
        <pc:spChg chg="del mod">
          <ac:chgData name="Mrs S Green" userId="58a0df9a-d7e6-4723-9b41-f8508c025483" providerId="ADAL" clId="{7CB30402-FB62-4C62-B847-39504A118E86}" dt="2024-08-29T14:12:35.568" v="612"/>
          <ac:spMkLst>
            <pc:docMk/>
            <pc:sldMk cId="2199114766" sldId="266"/>
            <ac:spMk id="6" creationId="{BB854BEB-6C36-7406-149A-1754C8A1E1CC}"/>
          </ac:spMkLst>
        </pc:spChg>
        <pc:spChg chg="add mod">
          <ac:chgData name="Mrs S Green" userId="58a0df9a-d7e6-4723-9b41-f8508c025483" providerId="ADAL" clId="{7CB30402-FB62-4C62-B847-39504A118E86}" dt="2024-08-29T14:28:06.295" v="1741" actId="20577"/>
          <ac:spMkLst>
            <pc:docMk/>
            <pc:sldMk cId="2199114766" sldId="266"/>
            <ac:spMk id="8" creationId="{151BAF11-03B8-9F88-6694-CD1E14A6C40D}"/>
          </ac:spMkLst>
        </pc:spChg>
        <pc:spChg chg="add mod">
          <ac:chgData name="Mrs S Green" userId="58a0df9a-d7e6-4723-9b41-f8508c025483" providerId="ADAL" clId="{7CB30402-FB62-4C62-B847-39504A118E86}" dt="2024-08-29T14:19:39.437" v="1079" actId="13926"/>
          <ac:spMkLst>
            <pc:docMk/>
            <pc:sldMk cId="2199114766" sldId="266"/>
            <ac:spMk id="9" creationId="{9FA28A89-4383-B8FF-8AD3-BF3586522B0D}"/>
          </ac:spMkLst>
        </pc:spChg>
        <pc:spChg chg="mod">
          <ac:chgData name="Mrs S Green" userId="58a0df9a-d7e6-4723-9b41-f8508c025483" providerId="ADAL" clId="{7CB30402-FB62-4C62-B847-39504A118E86}" dt="2024-08-29T14:20:03.549" v="1095" actId="20577"/>
          <ac:spMkLst>
            <pc:docMk/>
            <pc:sldMk cId="2199114766" sldId="266"/>
            <ac:spMk id="12" creationId="{CC6D1C65-F8B7-9121-B3CE-A9056394F1EB}"/>
          </ac:spMkLst>
        </pc:spChg>
        <pc:spChg chg="del mod">
          <ac:chgData name="Mrs S Green" userId="58a0df9a-d7e6-4723-9b41-f8508c025483" providerId="ADAL" clId="{7CB30402-FB62-4C62-B847-39504A118E86}" dt="2024-08-29T14:09:31.995" v="605"/>
          <ac:spMkLst>
            <pc:docMk/>
            <pc:sldMk cId="2199114766" sldId="266"/>
            <ac:spMk id="16" creationId="{1510D4FE-E3A1-2CDF-907D-7450EF0908E2}"/>
          </ac:spMkLst>
        </pc:spChg>
        <pc:picChg chg="del">
          <ac:chgData name="Mrs S Green" userId="58a0df9a-d7e6-4723-9b41-f8508c025483" providerId="ADAL" clId="{7CB30402-FB62-4C62-B847-39504A118E86}" dt="2024-08-29T14:09:31.995" v="603" actId="478"/>
          <ac:picMkLst>
            <pc:docMk/>
            <pc:sldMk cId="2199114766" sldId="266"/>
            <ac:picMk id="5" creationId="{B2953092-12A6-F4D3-6AD9-C387BB9A899B}"/>
          </ac:picMkLst>
        </pc:picChg>
        <pc:picChg chg="add mod">
          <ac:chgData name="Mrs S Green" userId="58a0df9a-d7e6-4723-9b41-f8508c025483" providerId="ADAL" clId="{7CB30402-FB62-4C62-B847-39504A118E86}" dt="2024-08-29T14:14:05.146" v="692" actId="1076"/>
          <ac:picMkLst>
            <pc:docMk/>
            <pc:sldMk cId="2199114766" sldId="266"/>
            <ac:picMk id="7" creationId="{B97FBA79-139C-FD57-63E2-8131E07A09DA}"/>
          </ac:picMkLst>
        </pc:picChg>
        <pc:cxnChg chg="add mod">
          <ac:chgData name="Mrs S Green" userId="58a0df9a-d7e6-4723-9b41-f8508c025483" providerId="ADAL" clId="{7CB30402-FB62-4C62-B847-39504A118E86}" dt="2024-08-29T14:27:30.419" v="1687" actId="208"/>
          <ac:cxnSpMkLst>
            <pc:docMk/>
            <pc:sldMk cId="2199114766" sldId="266"/>
            <ac:cxnSpMk id="11" creationId="{92EFF624-9AEF-C140-FC52-4102205EDEB0}"/>
          </ac:cxnSpMkLst>
        </pc:cxnChg>
      </pc:sldChg>
    </pc:docChg>
  </pc:docChgLst>
  <pc:docChgLst>
    <pc:chgData name="Mrs S Green" userId="58a0df9a-d7e6-4723-9b41-f8508c025483" providerId="ADAL" clId="{8FC18D9D-0FCE-4901-AE12-ADC7F572CFFF}"/>
    <pc:docChg chg="undo custSel addSld modSld sldOrd">
      <pc:chgData name="Mrs S Green" userId="58a0df9a-d7e6-4723-9b41-f8508c025483" providerId="ADAL" clId="{8FC18D9D-0FCE-4901-AE12-ADC7F572CFFF}" dt="2024-03-21T17:55:36.499" v="796" actId="14100"/>
      <pc:docMkLst>
        <pc:docMk/>
      </pc:docMkLst>
      <pc:sldChg chg="modSp mod">
        <pc:chgData name="Mrs S Green" userId="58a0df9a-d7e6-4723-9b41-f8508c025483" providerId="ADAL" clId="{8FC18D9D-0FCE-4901-AE12-ADC7F572CFFF}" dt="2024-03-21T16:30:47.224" v="82" actId="20577"/>
        <pc:sldMkLst>
          <pc:docMk/>
          <pc:sldMk cId="1001823761" sldId="259"/>
        </pc:sldMkLst>
        <pc:spChg chg="mod">
          <ac:chgData name="Mrs S Green" userId="58a0df9a-d7e6-4723-9b41-f8508c025483" providerId="ADAL" clId="{8FC18D9D-0FCE-4901-AE12-ADC7F572CFFF}" dt="2024-03-21T16:30:47.224" v="82" actId="20577"/>
          <ac:spMkLst>
            <pc:docMk/>
            <pc:sldMk cId="1001823761" sldId="259"/>
            <ac:spMk id="3" creationId="{78ACD5C5-5030-868B-7E73-6337B5830DFC}"/>
          </ac:spMkLst>
        </pc:spChg>
      </pc:sldChg>
      <pc:sldChg chg="modSp mod">
        <pc:chgData name="Mrs S Green" userId="58a0df9a-d7e6-4723-9b41-f8508c025483" providerId="ADAL" clId="{8FC18D9D-0FCE-4901-AE12-ADC7F572CFFF}" dt="2024-03-21T16:30:29.682" v="67" actId="20577"/>
        <pc:sldMkLst>
          <pc:docMk/>
          <pc:sldMk cId="653220454" sldId="260"/>
        </pc:sldMkLst>
        <pc:spChg chg="mod">
          <ac:chgData name="Mrs S Green" userId="58a0df9a-d7e6-4723-9b41-f8508c025483" providerId="ADAL" clId="{8FC18D9D-0FCE-4901-AE12-ADC7F572CFFF}" dt="2024-03-21T16:30:29.682" v="67" actId="20577"/>
          <ac:spMkLst>
            <pc:docMk/>
            <pc:sldMk cId="653220454" sldId="260"/>
            <ac:spMk id="6" creationId="{451CF88C-47F3-2793-525A-86FE1A6CA84C}"/>
          </ac:spMkLst>
        </pc:spChg>
      </pc:sldChg>
      <pc:sldChg chg="addSp delSp modSp add mod ord modClrScheme chgLayout">
        <pc:chgData name="Mrs S Green" userId="58a0df9a-d7e6-4723-9b41-f8508c025483" providerId="ADAL" clId="{8FC18D9D-0FCE-4901-AE12-ADC7F572CFFF}" dt="2024-03-21T17:28:56.764" v="260" actId="1076"/>
        <pc:sldMkLst>
          <pc:docMk/>
          <pc:sldMk cId="2892171710" sldId="261"/>
        </pc:sldMkLst>
        <pc:spChg chg="mod ord">
          <ac:chgData name="Mrs S Green" userId="58a0df9a-d7e6-4723-9b41-f8508c025483" providerId="ADAL" clId="{8FC18D9D-0FCE-4901-AE12-ADC7F572CFFF}" dt="2024-03-21T17:20:15.319" v="211" actId="700"/>
          <ac:spMkLst>
            <pc:docMk/>
            <pc:sldMk cId="2892171710" sldId="261"/>
            <ac:spMk id="2" creationId="{E23BAB47-5B2C-D715-F6AB-DF7D9A4D9B85}"/>
          </ac:spMkLst>
        </pc:spChg>
        <pc:spChg chg="del mod">
          <ac:chgData name="Mrs S Green" userId="58a0df9a-d7e6-4723-9b41-f8508c025483" providerId="ADAL" clId="{8FC18D9D-0FCE-4901-AE12-ADC7F572CFFF}" dt="2024-03-21T17:19:53.647" v="210" actId="478"/>
          <ac:spMkLst>
            <pc:docMk/>
            <pc:sldMk cId="2892171710" sldId="261"/>
            <ac:spMk id="3" creationId="{903B9167-B35C-069B-08B4-DA6E308C78DC}"/>
          </ac:spMkLst>
        </pc:spChg>
        <pc:spChg chg="mod">
          <ac:chgData name="Mrs S Green" userId="58a0df9a-d7e6-4723-9b41-f8508c025483" providerId="ADAL" clId="{8FC18D9D-0FCE-4901-AE12-ADC7F572CFFF}" dt="2024-03-21T16:44:33.117" v="135" actId="1076"/>
          <ac:spMkLst>
            <pc:docMk/>
            <pc:sldMk cId="2892171710" sldId="261"/>
            <ac:spMk id="6" creationId="{5F5E1112-28A3-1A06-924B-303341D2043F}"/>
          </ac:spMkLst>
        </pc:spChg>
        <pc:spChg chg="mod">
          <ac:chgData name="Mrs S Green" userId="58a0df9a-d7e6-4723-9b41-f8508c025483" providerId="ADAL" clId="{8FC18D9D-0FCE-4901-AE12-ADC7F572CFFF}" dt="2024-03-21T17:06:05.397" v="193" actId="20577"/>
          <ac:spMkLst>
            <pc:docMk/>
            <pc:sldMk cId="2892171710" sldId="261"/>
            <ac:spMk id="9" creationId="{22E51CC7-5F1E-A00F-2561-E2369F80C2C3}"/>
          </ac:spMkLst>
        </pc:spChg>
        <pc:spChg chg="mod">
          <ac:chgData name="Mrs S Green" userId="58a0df9a-d7e6-4723-9b41-f8508c025483" providerId="ADAL" clId="{8FC18D9D-0FCE-4901-AE12-ADC7F572CFFF}" dt="2024-03-21T17:19:34.293" v="200"/>
          <ac:spMkLst>
            <pc:docMk/>
            <pc:sldMk cId="2892171710" sldId="261"/>
            <ac:spMk id="10" creationId="{6780BA3B-8CF0-A7D4-C8F6-33471EAF773A}"/>
          </ac:spMkLst>
        </pc:spChg>
        <pc:spChg chg="del mod">
          <ac:chgData name="Mrs S Green" userId="58a0df9a-d7e6-4723-9b41-f8508c025483" providerId="ADAL" clId="{8FC18D9D-0FCE-4901-AE12-ADC7F572CFFF}" dt="2024-03-21T16:33:11.051" v="124"/>
          <ac:spMkLst>
            <pc:docMk/>
            <pc:sldMk cId="2892171710" sldId="261"/>
            <ac:spMk id="11" creationId="{6F77B003-404E-CC93-2A1B-20FE14333DA4}"/>
          </ac:spMkLst>
        </pc:spChg>
        <pc:spChg chg="mod">
          <ac:chgData name="Mrs S Green" userId="58a0df9a-d7e6-4723-9b41-f8508c025483" providerId="ADAL" clId="{8FC18D9D-0FCE-4901-AE12-ADC7F572CFFF}" dt="2024-03-21T17:23:20.091" v="223"/>
          <ac:spMkLst>
            <pc:docMk/>
            <pc:sldMk cId="2892171710" sldId="261"/>
            <ac:spMk id="14" creationId="{FCCFBE52-DD72-8000-40BB-04CAB00888F6}"/>
          </ac:spMkLst>
        </pc:spChg>
        <pc:spChg chg="del mod">
          <ac:chgData name="Mrs S Green" userId="58a0df9a-d7e6-4723-9b41-f8508c025483" providerId="ADAL" clId="{8FC18D9D-0FCE-4901-AE12-ADC7F572CFFF}" dt="2024-03-21T16:33:17.200" v="129"/>
          <ac:spMkLst>
            <pc:docMk/>
            <pc:sldMk cId="2892171710" sldId="261"/>
            <ac:spMk id="15" creationId="{F80A07C5-030D-592C-7421-4D70B6D3DC59}"/>
          </ac:spMkLst>
        </pc:spChg>
        <pc:spChg chg="add mod">
          <ac:chgData name="Mrs S Green" userId="58a0df9a-d7e6-4723-9b41-f8508c025483" providerId="ADAL" clId="{8FC18D9D-0FCE-4901-AE12-ADC7F572CFFF}" dt="2024-03-21T16:45:19.995" v="143" actId="14100"/>
          <ac:spMkLst>
            <pc:docMk/>
            <pc:sldMk cId="2892171710" sldId="261"/>
            <ac:spMk id="16" creationId="{4BD55DE2-B8C9-1697-03F1-307E229CD3F8}"/>
          </ac:spMkLst>
        </pc:spChg>
        <pc:spChg chg="add mod">
          <ac:chgData name="Mrs S Green" userId="58a0df9a-d7e6-4723-9b41-f8508c025483" providerId="ADAL" clId="{8FC18D9D-0FCE-4901-AE12-ADC7F572CFFF}" dt="2024-03-21T17:25:03.081" v="241" actId="20577"/>
          <ac:spMkLst>
            <pc:docMk/>
            <pc:sldMk cId="2892171710" sldId="261"/>
            <ac:spMk id="28" creationId="{0443EFC7-FA03-A166-F70E-B54D4D0F192A}"/>
          </ac:spMkLst>
        </pc:spChg>
        <pc:spChg chg="add del mod">
          <ac:chgData name="Mrs S Green" userId="58a0df9a-d7e6-4723-9b41-f8508c025483" providerId="ADAL" clId="{8FC18D9D-0FCE-4901-AE12-ADC7F572CFFF}" dt="2024-03-21T17:20:15.319" v="211" actId="700"/>
          <ac:spMkLst>
            <pc:docMk/>
            <pc:sldMk cId="2892171710" sldId="261"/>
            <ac:spMk id="32" creationId="{A2381672-0654-BB9E-452A-5E55C7FEFB31}"/>
          </ac:spMkLst>
        </pc:spChg>
        <pc:spChg chg="add mod">
          <ac:chgData name="Mrs S Green" userId="58a0df9a-d7e6-4723-9b41-f8508c025483" providerId="ADAL" clId="{8FC18D9D-0FCE-4901-AE12-ADC7F572CFFF}" dt="2024-03-21T17:21:07.847" v="218" actId="20577"/>
          <ac:spMkLst>
            <pc:docMk/>
            <pc:sldMk cId="2892171710" sldId="261"/>
            <ac:spMk id="34" creationId="{6AC8AEF5-3BB2-BAED-9595-9D7D825C3FBE}"/>
          </ac:spMkLst>
        </pc:spChg>
        <pc:spChg chg="add mod">
          <ac:chgData name="Mrs S Green" userId="58a0df9a-d7e6-4723-9b41-f8508c025483" providerId="ADAL" clId="{8FC18D9D-0FCE-4901-AE12-ADC7F572CFFF}" dt="2024-03-21T17:23:55.049" v="230" actId="255"/>
          <ac:spMkLst>
            <pc:docMk/>
            <pc:sldMk cId="2892171710" sldId="261"/>
            <ac:spMk id="40" creationId="{4B704031-76FE-D433-F217-EC5A36788134}"/>
          </ac:spMkLst>
        </pc:spChg>
        <pc:spChg chg="add mod">
          <ac:chgData name="Mrs S Green" userId="58a0df9a-d7e6-4723-9b41-f8508c025483" providerId="ADAL" clId="{8FC18D9D-0FCE-4901-AE12-ADC7F572CFFF}" dt="2024-03-21T17:28:56.764" v="260" actId="1076"/>
          <ac:spMkLst>
            <pc:docMk/>
            <pc:sldMk cId="2892171710" sldId="261"/>
            <ac:spMk id="46" creationId="{BF6DC96C-30BD-7D0D-ECE4-353A5F1A3790}"/>
          </ac:spMkLst>
        </pc:spChg>
        <pc:spChg chg="add mod">
          <ac:chgData name="Mrs S Green" userId="58a0df9a-d7e6-4723-9b41-f8508c025483" providerId="ADAL" clId="{8FC18D9D-0FCE-4901-AE12-ADC7F572CFFF}" dt="2024-03-21T17:28:21.287" v="254" actId="207"/>
          <ac:spMkLst>
            <pc:docMk/>
            <pc:sldMk cId="2892171710" sldId="261"/>
            <ac:spMk id="47" creationId="{F41957D6-6FBB-01EF-9EFC-D3D38FE1EF10}"/>
          </ac:spMkLst>
        </pc:spChg>
        <pc:picChg chg="del">
          <ac:chgData name="Mrs S Green" userId="58a0df9a-d7e6-4723-9b41-f8508c025483" providerId="ADAL" clId="{8FC18D9D-0FCE-4901-AE12-ADC7F572CFFF}" dt="2024-03-21T16:32:58.860" v="104" actId="478"/>
          <ac:picMkLst>
            <pc:docMk/>
            <pc:sldMk cId="2892171710" sldId="261"/>
            <ac:picMk id="5" creationId="{EF2BBCCB-BA2B-E72F-F10D-38213E46E86C}"/>
          </ac:picMkLst>
        </pc:picChg>
        <pc:picChg chg="add del mod">
          <ac:chgData name="Mrs S Green" userId="58a0df9a-d7e6-4723-9b41-f8508c025483" providerId="ADAL" clId="{8FC18D9D-0FCE-4901-AE12-ADC7F572CFFF}" dt="2024-03-21T16:44:15.688" v="134" actId="22"/>
          <ac:picMkLst>
            <pc:docMk/>
            <pc:sldMk cId="2892171710" sldId="261"/>
            <ac:picMk id="7" creationId="{AE89D876-BA39-4EDD-AC70-2D65197CEEAB}"/>
          </ac:picMkLst>
        </pc:picChg>
        <pc:picChg chg="del">
          <ac:chgData name="Mrs S Green" userId="58a0df9a-d7e6-4723-9b41-f8508c025483" providerId="ADAL" clId="{8FC18D9D-0FCE-4901-AE12-ADC7F572CFFF}" dt="2024-03-21T16:33:11.051" v="122" actId="478"/>
          <ac:picMkLst>
            <pc:docMk/>
            <pc:sldMk cId="2892171710" sldId="261"/>
            <ac:picMk id="8" creationId="{1DE2E766-50DA-F8E6-2BA6-E82D29ADDA7F}"/>
          </ac:picMkLst>
        </pc:picChg>
        <pc:picChg chg="del">
          <ac:chgData name="Mrs S Green" userId="58a0df9a-d7e6-4723-9b41-f8508c025483" providerId="ADAL" clId="{8FC18D9D-0FCE-4901-AE12-ADC7F572CFFF}" dt="2024-03-21T16:33:04.474" v="106" actId="478"/>
          <ac:picMkLst>
            <pc:docMk/>
            <pc:sldMk cId="2892171710" sldId="261"/>
            <ac:picMk id="13" creationId="{8C93201D-382B-CBD4-28BD-31633321B840}"/>
          </ac:picMkLst>
        </pc:picChg>
        <pc:picChg chg="del">
          <ac:chgData name="Mrs S Green" userId="58a0df9a-d7e6-4723-9b41-f8508c025483" providerId="ADAL" clId="{8FC18D9D-0FCE-4901-AE12-ADC7F572CFFF}" dt="2024-03-21T16:33:17.200" v="127" actId="478"/>
          <ac:picMkLst>
            <pc:docMk/>
            <pc:sldMk cId="2892171710" sldId="261"/>
            <ac:picMk id="17" creationId="{CEF89439-41DC-B94D-7AB1-FC8106F1DD6D}"/>
          </ac:picMkLst>
        </pc:picChg>
        <pc:picChg chg="add mod">
          <ac:chgData name="Mrs S Green" userId="58a0df9a-d7e6-4723-9b41-f8508c025483" providerId="ADAL" clId="{8FC18D9D-0FCE-4901-AE12-ADC7F572CFFF}" dt="2024-03-21T16:48:43.120" v="146" actId="1076"/>
          <ac:picMkLst>
            <pc:docMk/>
            <pc:sldMk cId="2892171710" sldId="261"/>
            <ac:picMk id="18" creationId="{840FC8E2-55F7-38B1-AD20-1C5C602B50BA}"/>
          </ac:picMkLst>
        </pc:picChg>
        <pc:picChg chg="add mod">
          <ac:chgData name="Mrs S Green" userId="58a0df9a-d7e6-4723-9b41-f8508c025483" providerId="ADAL" clId="{8FC18D9D-0FCE-4901-AE12-ADC7F572CFFF}" dt="2024-03-21T16:48:55.128" v="149" actId="14100"/>
          <ac:picMkLst>
            <pc:docMk/>
            <pc:sldMk cId="2892171710" sldId="261"/>
            <ac:picMk id="20" creationId="{C77CCADC-CC98-72BA-0CD9-19890EF41005}"/>
          </ac:picMkLst>
        </pc:picChg>
        <pc:picChg chg="add mod">
          <ac:chgData name="Mrs S Green" userId="58a0df9a-d7e6-4723-9b41-f8508c025483" providerId="ADAL" clId="{8FC18D9D-0FCE-4901-AE12-ADC7F572CFFF}" dt="2024-03-21T17:02:56.014" v="152" actId="14100"/>
          <ac:picMkLst>
            <pc:docMk/>
            <pc:sldMk cId="2892171710" sldId="261"/>
            <ac:picMk id="22" creationId="{C07BB3C9-C663-398F-00EB-88B40C7D2E1E}"/>
          </ac:picMkLst>
        </pc:picChg>
        <pc:picChg chg="add del">
          <ac:chgData name="Mrs S Green" userId="58a0df9a-d7e6-4723-9b41-f8508c025483" providerId="ADAL" clId="{8FC18D9D-0FCE-4901-AE12-ADC7F572CFFF}" dt="2024-03-21T17:03:44.023" v="155" actId="478"/>
          <ac:picMkLst>
            <pc:docMk/>
            <pc:sldMk cId="2892171710" sldId="261"/>
            <ac:picMk id="24" creationId="{15D96A5C-8F03-3A24-5672-D9651CC21A61}"/>
          </ac:picMkLst>
        </pc:picChg>
        <pc:picChg chg="add del mod">
          <ac:chgData name="Mrs S Green" userId="58a0df9a-d7e6-4723-9b41-f8508c025483" providerId="ADAL" clId="{8FC18D9D-0FCE-4901-AE12-ADC7F572CFFF}" dt="2024-03-21T17:04:10.762" v="160" actId="478"/>
          <ac:picMkLst>
            <pc:docMk/>
            <pc:sldMk cId="2892171710" sldId="261"/>
            <ac:picMk id="26" creationId="{00020872-BED2-09CD-03D1-E018F9BE6A17}"/>
          </ac:picMkLst>
        </pc:picChg>
        <pc:picChg chg="add mod">
          <ac:chgData name="Mrs S Green" userId="58a0df9a-d7e6-4723-9b41-f8508c025483" providerId="ADAL" clId="{8FC18D9D-0FCE-4901-AE12-ADC7F572CFFF}" dt="2024-03-21T17:07:39.348" v="199" actId="1076"/>
          <ac:picMkLst>
            <pc:docMk/>
            <pc:sldMk cId="2892171710" sldId="261"/>
            <ac:picMk id="30" creationId="{53575966-6521-C502-13B8-431AB02FDCC6}"/>
          </ac:picMkLst>
        </pc:picChg>
        <pc:picChg chg="add mod">
          <ac:chgData name="Mrs S Green" userId="58a0df9a-d7e6-4723-9b41-f8508c025483" providerId="ADAL" clId="{8FC18D9D-0FCE-4901-AE12-ADC7F572CFFF}" dt="2024-03-21T17:22:25.404" v="220" actId="1076"/>
          <ac:picMkLst>
            <pc:docMk/>
            <pc:sldMk cId="2892171710" sldId="261"/>
            <ac:picMk id="36" creationId="{54F10135-D3E4-6868-6860-2D1FB363B0A7}"/>
          </ac:picMkLst>
        </pc:picChg>
        <pc:picChg chg="add mod">
          <ac:chgData name="Mrs S Green" userId="58a0df9a-d7e6-4723-9b41-f8508c025483" providerId="ADAL" clId="{8FC18D9D-0FCE-4901-AE12-ADC7F572CFFF}" dt="2024-03-21T17:22:40.501" v="222" actId="1076"/>
          <ac:picMkLst>
            <pc:docMk/>
            <pc:sldMk cId="2892171710" sldId="261"/>
            <ac:picMk id="38" creationId="{FABE2C1E-618A-FAB6-4F7D-04458E8D815D}"/>
          </ac:picMkLst>
        </pc:picChg>
        <pc:picChg chg="add mod">
          <ac:chgData name="Mrs S Green" userId="58a0df9a-d7e6-4723-9b41-f8508c025483" providerId="ADAL" clId="{8FC18D9D-0FCE-4901-AE12-ADC7F572CFFF}" dt="2024-03-21T17:24:20.222" v="232" actId="1076"/>
          <ac:picMkLst>
            <pc:docMk/>
            <pc:sldMk cId="2892171710" sldId="261"/>
            <ac:picMk id="42" creationId="{C4A9694D-BE0A-57AE-01DC-75621428E7EE}"/>
          </ac:picMkLst>
        </pc:picChg>
        <pc:picChg chg="add mod">
          <ac:chgData name="Mrs S Green" userId="58a0df9a-d7e6-4723-9b41-f8508c025483" providerId="ADAL" clId="{8FC18D9D-0FCE-4901-AE12-ADC7F572CFFF}" dt="2024-03-21T17:24:35.902" v="234" actId="1076"/>
          <ac:picMkLst>
            <pc:docMk/>
            <pc:sldMk cId="2892171710" sldId="261"/>
            <ac:picMk id="44" creationId="{A104D22D-377E-5FAE-B90D-040BD84EA499}"/>
          </ac:picMkLst>
        </pc:picChg>
      </pc:sldChg>
      <pc:sldChg chg="addSp delSp modSp add mod ord">
        <pc:chgData name="Mrs S Green" userId="58a0df9a-d7e6-4723-9b41-f8508c025483" providerId="ADAL" clId="{8FC18D9D-0FCE-4901-AE12-ADC7F572CFFF}" dt="2024-03-21T17:37:01.689" v="317" actId="20577"/>
        <pc:sldMkLst>
          <pc:docMk/>
          <pc:sldMk cId="1016002677" sldId="262"/>
        </pc:sldMkLst>
        <pc:spChg chg="mod">
          <ac:chgData name="Mrs S Green" userId="58a0df9a-d7e6-4723-9b41-f8508c025483" providerId="ADAL" clId="{8FC18D9D-0FCE-4901-AE12-ADC7F572CFFF}" dt="2024-03-21T17:36:06.192" v="307" actId="20577"/>
          <ac:spMkLst>
            <pc:docMk/>
            <pc:sldMk cId="1016002677" sldId="262"/>
            <ac:spMk id="3" creationId="{78ACD5C5-5030-868B-7E73-6337B5830DFC}"/>
          </ac:spMkLst>
        </pc:spChg>
        <pc:spChg chg="mod">
          <ac:chgData name="Mrs S Green" userId="58a0df9a-d7e6-4723-9b41-f8508c025483" providerId="ADAL" clId="{8FC18D9D-0FCE-4901-AE12-ADC7F572CFFF}" dt="2024-03-21T17:35:29.768" v="286" actId="14100"/>
          <ac:spMkLst>
            <pc:docMk/>
            <pc:sldMk cId="1016002677" sldId="262"/>
            <ac:spMk id="8" creationId="{2E090AAD-A3F7-390F-53D4-E6F0EFB0D627}"/>
          </ac:spMkLst>
        </pc:spChg>
        <pc:spChg chg="mod">
          <ac:chgData name="Mrs S Green" userId="58a0df9a-d7e6-4723-9b41-f8508c025483" providerId="ADAL" clId="{8FC18D9D-0FCE-4901-AE12-ADC7F572CFFF}" dt="2024-03-21T17:37:01.689" v="317" actId="20577"/>
          <ac:spMkLst>
            <pc:docMk/>
            <pc:sldMk cId="1016002677" sldId="262"/>
            <ac:spMk id="9" creationId="{D3E6F104-5336-D78E-515A-D85CDA2F7829}"/>
          </ac:spMkLst>
        </pc:spChg>
        <pc:picChg chg="add mod">
          <ac:chgData name="Mrs S Green" userId="58a0df9a-d7e6-4723-9b41-f8508c025483" providerId="ADAL" clId="{8FC18D9D-0FCE-4901-AE12-ADC7F572CFFF}" dt="2024-03-21T17:31:20.323" v="266" actId="1076"/>
          <ac:picMkLst>
            <pc:docMk/>
            <pc:sldMk cId="1016002677" sldId="262"/>
            <ac:picMk id="4" creationId="{665B7014-901C-FD9A-7317-C95BFFCE4D67}"/>
          </ac:picMkLst>
        </pc:picChg>
        <pc:picChg chg="del">
          <ac:chgData name="Mrs S Green" userId="58a0df9a-d7e6-4723-9b41-f8508c025483" providerId="ADAL" clId="{8FC18D9D-0FCE-4901-AE12-ADC7F572CFFF}" dt="2024-03-21T17:31:13.473" v="264" actId="478"/>
          <ac:picMkLst>
            <pc:docMk/>
            <pc:sldMk cId="1016002677" sldId="262"/>
            <ac:picMk id="7" creationId="{9DE34A0B-88AC-2B19-221D-1758A33F625E}"/>
          </ac:picMkLst>
        </pc:picChg>
      </pc:sldChg>
      <pc:sldChg chg="addSp delSp modSp add mod ord">
        <pc:chgData name="Mrs S Green" userId="58a0df9a-d7e6-4723-9b41-f8508c025483" providerId="ADAL" clId="{8FC18D9D-0FCE-4901-AE12-ADC7F572CFFF}" dt="2024-03-21T17:49:49.313" v="661" actId="20577"/>
        <pc:sldMkLst>
          <pc:docMk/>
          <pc:sldMk cId="90454267" sldId="263"/>
        </pc:sldMkLst>
        <pc:spChg chg="mod">
          <ac:chgData name="Mrs S Green" userId="58a0df9a-d7e6-4723-9b41-f8508c025483" providerId="ADAL" clId="{8FC18D9D-0FCE-4901-AE12-ADC7F572CFFF}" dt="2024-03-21T17:37:43.549" v="334" actId="20577"/>
          <ac:spMkLst>
            <pc:docMk/>
            <pc:sldMk cId="90454267" sldId="263"/>
            <ac:spMk id="2" creationId="{E23BAB47-5B2C-D715-F6AB-DF7D9A4D9B85}"/>
          </ac:spMkLst>
        </pc:spChg>
        <pc:spChg chg="mod">
          <ac:chgData name="Mrs S Green" userId="58a0df9a-d7e6-4723-9b41-f8508c025483" providerId="ADAL" clId="{8FC18D9D-0FCE-4901-AE12-ADC7F572CFFF}" dt="2024-03-21T17:45:50.622" v="337" actId="20577"/>
          <ac:spMkLst>
            <pc:docMk/>
            <pc:sldMk cId="90454267" sldId="263"/>
            <ac:spMk id="3" creationId="{903B9167-B35C-069B-08B4-DA6E308C78DC}"/>
          </ac:spMkLst>
        </pc:spChg>
        <pc:spChg chg="del">
          <ac:chgData name="Mrs S Green" userId="58a0df9a-d7e6-4723-9b41-f8508c025483" providerId="ADAL" clId="{8FC18D9D-0FCE-4901-AE12-ADC7F572CFFF}" dt="2024-03-21T17:46:05.137" v="348" actId="478"/>
          <ac:spMkLst>
            <pc:docMk/>
            <pc:sldMk cId="90454267" sldId="263"/>
            <ac:spMk id="6" creationId="{5F5E1112-28A3-1A06-924B-303341D2043F}"/>
          </ac:spMkLst>
        </pc:spChg>
        <pc:spChg chg="del">
          <ac:chgData name="Mrs S Green" userId="58a0df9a-d7e6-4723-9b41-f8508c025483" providerId="ADAL" clId="{8FC18D9D-0FCE-4901-AE12-ADC7F572CFFF}" dt="2024-03-21T17:46:07.997" v="350" actId="478"/>
          <ac:spMkLst>
            <pc:docMk/>
            <pc:sldMk cId="90454267" sldId="263"/>
            <ac:spMk id="9" creationId="{22E51CC7-5F1E-A00F-2561-E2369F80C2C3}"/>
          </ac:spMkLst>
        </pc:spChg>
        <pc:spChg chg="del">
          <ac:chgData name="Mrs S Green" userId="58a0df9a-d7e6-4723-9b41-f8508c025483" providerId="ADAL" clId="{8FC18D9D-0FCE-4901-AE12-ADC7F572CFFF}" dt="2024-03-21T17:46:06.425" v="349" actId="478"/>
          <ac:spMkLst>
            <pc:docMk/>
            <pc:sldMk cId="90454267" sldId="263"/>
            <ac:spMk id="10" creationId="{6780BA3B-8CF0-A7D4-C8F6-33471EAF773A}"/>
          </ac:spMkLst>
        </pc:spChg>
        <pc:spChg chg="del mod">
          <ac:chgData name="Mrs S Green" userId="58a0df9a-d7e6-4723-9b41-f8508c025483" providerId="ADAL" clId="{8FC18D9D-0FCE-4901-AE12-ADC7F572CFFF}" dt="2024-03-21T17:46:01.197" v="344"/>
          <ac:spMkLst>
            <pc:docMk/>
            <pc:sldMk cId="90454267" sldId="263"/>
            <ac:spMk id="11" creationId="{6F77B003-404E-CC93-2A1B-20FE14333DA4}"/>
          </ac:spMkLst>
        </pc:spChg>
        <pc:spChg chg="add mod">
          <ac:chgData name="Mrs S Green" userId="58a0df9a-d7e6-4723-9b41-f8508c025483" providerId="ADAL" clId="{8FC18D9D-0FCE-4901-AE12-ADC7F572CFFF}" dt="2024-03-21T17:49:27.417" v="634" actId="1076"/>
          <ac:spMkLst>
            <pc:docMk/>
            <pc:sldMk cId="90454267" sldId="263"/>
            <ac:spMk id="12" creationId="{CC6D1C65-F8B7-9121-B3CE-A9056394F1EB}"/>
          </ac:spMkLst>
        </pc:spChg>
        <pc:spChg chg="del">
          <ac:chgData name="Mrs S Green" userId="58a0df9a-d7e6-4723-9b41-f8508c025483" providerId="ADAL" clId="{8FC18D9D-0FCE-4901-AE12-ADC7F572CFFF}" dt="2024-03-21T17:46:09.495" v="351" actId="478"/>
          <ac:spMkLst>
            <pc:docMk/>
            <pc:sldMk cId="90454267" sldId="263"/>
            <ac:spMk id="14" creationId="{FCCFBE52-DD72-8000-40BB-04CAB00888F6}"/>
          </ac:spMkLst>
        </pc:spChg>
        <pc:spChg chg="del mod">
          <ac:chgData name="Mrs S Green" userId="58a0df9a-d7e6-4723-9b41-f8508c025483" providerId="ADAL" clId="{8FC18D9D-0FCE-4901-AE12-ADC7F572CFFF}" dt="2024-03-21T17:46:01.197" v="346"/>
          <ac:spMkLst>
            <pc:docMk/>
            <pc:sldMk cId="90454267" sldId="263"/>
            <ac:spMk id="15" creationId="{F80A07C5-030D-592C-7421-4D70B6D3DC59}"/>
          </ac:spMkLst>
        </pc:spChg>
        <pc:spChg chg="add mod">
          <ac:chgData name="Mrs S Green" userId="58a0df9a-d7e6-4723-9b41-f8508c025483" providerId="ADAL" clId="{8FC18D9D-0FCE-4901-AE12-ADC7F572CFFF}" dt="2024-03-21T17:49:49.313" v="661" actId="20577"/>
          <ac:spMkLst>
            <pc:docMk/>
            <pc:sldMk cId="90454267" sldId="263"/>
            <ac:spMk id="16" creationId="{1510D4FE-E3A1-2CDF-907D-7450EF0908E2}"/>
          </ac:spMkLst>
        </pc:spChg>
        <pc:picChg chg="del">
          <ac:chgData name="Mrs S Green" userId="58a0df9a-d7e6-4723-9b41-f8508c025483" providerId="ADAL" clId="{8FC18D9D-0FCE-4901-AE12-ADC7F572CFFF}" dt="2024-03-21T17:45:52.333" v="338" actId="478"/>
          <ac:picMkLst>
            <pc:docMk/>
            <pc:sldMk cId="90454267" sldId="263"/>
            <ac:picMk id="5" creationId="{EF2BBCCB-BA2B-E72F-F10D-38213E46E86C}"/>
          </ac:picMkLst>
        </pc:picChg>
        <pc:picChg chg="add mod">
          <ac:chgData name="Mrs S Green" userId="58a0df9a-d7e6-4723-9b41-f8508c025483" providerId="ADAL" clId="{8FC18D9D-0FCE-4901-AE12-ADC7F572CFFF}" dt="2024-03-21T17:49:34.769" v="635" actId="1076"/>
          <ac:picMkLst>
            <pc:docMk/>
            <pc:sldMk cId="90454267" sldId="263"/>
            <ac:picMk id="7" creationId="{B1D78A86-D5A3-3B68-D492-5CFB10C265BC}"/>
          </ac:picMkLst>
        </pc:picChg>
        <pc:picChg chg="del">
          <ac:chgData name="Mrs S Green" userId="58a0df9a-d7e6-4723-9b41-f8508c025483" providerId="ADAL" clId="{8FC18D9D-0FCE-4901-AE12-ADC7F572CFFF}" dt="2024-03-21T17:46:03.140" v="347" actId="478"/>
          <ac:picMkLst>
            <pc:docMk/>
            <pc:sldMk cId="90454267" sldId="263"/>
            <ac:picMk id="8" creationId="{1DE2E766-50DA-F8E6-2BA6-E82D29ADDA7F}"/>
          </ac:picMkLst>
        </pc:picChg>
        <pc:picChg chg="del">
          <ac:chgData name="Mrs S Green" userId="58a0df9a-d7e6-4723-9b41-f8508c025483" providerId="ADAL" clId="{8FC18D9D-0FCE-4901-AE12-ADC7F572CFFF}" dt="2024-03-21T17:45:54.777" v="339" actId="478"/>
          <ac:picMkLst>
            <pc:docMk/>
            <pc:sldMk cId="90454267" sldId="263"/>
            <ac:picMk id="13" creationId="{8C93201D-382B-CBD4-28BD-31633321B840}"/>
          </ac:picMkLst>
        </pc:picChg>
        <pc:picChg chg="del">
          <ac:chgData name="Mrs S Green" userId="58a0df9a-d7e6-4723-9b41-f8508c025483" providerId="ADAL" clId="{8FC18D9D-0FCE-4901-AE12-ADC7F572CFFF}" dt="2024-03-21T17:46:01.189" v="342" actId="478"/>
          <ac:picMkLst>
            <pc:docMk/>
            <pc:sldMk cId="90454267" sldId="263"/>
            <ac:picMk id="17" creationId="{CEF89439-41DC-B94D-7AB1-FC8106F1DD6D}"/>
          </ac:picMkLst>
        </pc:picChg>
      </pc:sldChg>
      <pc:sldChg chg="addSp delSp modSp add mod ord">
        <pc:chgData name="Mrs S Green" userId="58a0df9a-d7e6-4723-9b41-f8508c025483" providerId="ADAL" clId="{8FC18D9D-0FCE-4901-AE12-ADC7F572CFFF}" dt="2024-03-21T17:55:36.499" v="796" actId="14100"/>
        <pc:sldMkLst>
          <pc:docMk/>
          <pc:sldMk cId="3494478657" sldId="264"/>
        </pc:sldMkLst>
        <pc:spChg chg="mod">
          <ac:chgData name="Mrs S Green" userId="58a0df9a-d7e6-4723-9b41-f8508c025483" providerId="ADAL" clId="{8FC18D9D-0FCE-4901-AE12-ADC7F572CFFF}" dt="2024-03-21T17:53:21.699" v="759" actId="20577"/>
          <ac:spMkLst>
            <pc:docMk/>
            <pc:sldMk cId="3494478657" sldId="264"/>
            <ac:spMk id="3" creationId="{78ACD5C5-5030-868B-7E73-6337B5830DFC}"/>
          </ac:spMkLst>
        </pc:spChg>
        <pc:spChg chg="add mod">
          <ac:chgData name="Mrs S Green" userId="58a0df9a-d7e6-4723-9b41-f8508c025483" providerId="ADAL" clId="{8FC18D9D-0FCE-4901-AE12-ADC7F572CFFF}" dt="2024-03-21T17:51:52.781" v="728" actId="20577"/>
          <ac:spMkLst>
            <pc:docMk/>
            <pc:sldMk cId="3494478657" sldId="264"/>
            <ac:spMk id="5" creationId="{33676267-0C90-E533-D652-88877C2277F1}"/>
          </ac:spMkLst>
        </pc:spChg>
        <pc:spChg chg="mod">
          <ac:chgData name="Mrs S Green" userId="58a0df9a-d7e6-4723-9b41-f8508c025483" providerId="ADAL" clId="{8FC18D9D-0FCE-4901-AE12-ADC7F572CFFF}" dt="2024-03-21T17:55:36.499" v="796" actId="14100"/>
          <ac:spMkLst>
            <pc:docMk/>
            <pc:sldMk cId="3494478657" sldId="264"/>
            <ac:spMk id="8" creationId="{2E090AAD-A3F7-390F-53D4-E6F0EFB0D627}"/>
          </ac:spMkLst>
        </pc:spChg>
        <pc:spChg chg="mod">
          <ac:chgData name="Mrs S Green" userId="58a0df9a-d7e6-4723-9b41-f8508c025483" providerId="ADAL" clId="{8FC18D9D-0FCE-4901-AE12-ADC7F572CFFF}" dt="2024-03-21T17:54:52.971" v="782" actId="20577"/>
          <ac:spMkLst>
            <pc:docMk/>
            <pc:sldMk cId="3494478657" sldId="264"/>
            <ac:spMk id="9" creationId="{D3E6F104-5336-D78E-515A-D85CDA2F7829}"/>
          </ac:spMkLst>
        </pc:spChg>
        <pc:picChg chg="add del mod">
          <ac:chgData name="Mrs S Green" userId="58a0df9a-d7e6-4723-9b41-f8508c025483" providerId="ADAL" clId="{8FC18D9D-0FCE-4901-AE12-ADC7F572CFFF}" dt="2024-03-21T17:52:45.421" v="736" actId="478"/>
          <ac:picMkLst>
            <pc:docMk/>
            <pc:sldMk cId="3494478657" sldId="264"/>
            <ac:picMk id="4" creationId="{1FDDD0F9-9439-1736-0713-38163E3F0346}"/>
          </ac:picMkLst>
        </pc:picChg>
        <pc:picChg chg="del">
          <ac:chgData name="Mrs S Green" userId="58a0df9a-d7e6-4723-9b41-f8508c025483" providerId="ADAL" clId="{8FC18D9D-0FCE-4901-AE12-ADC7F572CFFF}" dt="2024-03-21T17:50:34.739" v="665" actId="478"/>
          <ac:picMkLst>
            <pc:docMk/>
            <pc:sldMk cId="3494478657" sldId="264"/>
            <ac:picMk id="7" creationId="{9DE34A0B-88AC-2B19-221D-1758A33F625E}"/>
          </ac:picMkLst>
        </pc:picChg>
        <pc:picChg chg="add mod">
          <ac:chgData name="Mrs S Green" userId="58a0df9a-d7e6-4723-9b41-f8508c025483" providerId="ADAL" clId="{8FC18D9D-0FCE-4901-AE12-ADC7F572CFFF}" dt="2024-03-21T17:52:56.905" v="739" actId="14100"/>
          <ac:picMkLst>
            <pc:docMk/>
            <pc:sldMk cId="3494478657" sldId="264"/>
            <ac:picMk id="11" creationId="{FB9F4C9D-BC4A-D9DC-3377-46DC6FA1F1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5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3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79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1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5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10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3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8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9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1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559B0E-29DB-473C-93DD-B48F0C93990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0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1FE05-0831-81D5-0916-8120911FE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762" y="1227279"/>
            <a:ext cx="4328819" cy="2509213"/>
          </a:xfrm>
        </p:spPr>
        <p:txBody>
          <a:bodyPr>
            <a:normAutofit/>
          </a:bodyPr>
          <a:lstStyle/>
          <a:p>
            <a:r>
              <a:rPr lang="en-GB" dirty="0"/>
              <a:t>Maths Calculations  Year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A25E9-4005-18FF-B77F-744901125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762" y="3812694"/>
            <a:ext cx="4328819" cy="1371599"/>
          </a:xfrm>
        </p:spPr>
        <p:txBody>
          <a:bodyPr>
            <a:normAutofit/>
          </a:bodyPr>
          <a:lstStyle/>
          <a:p>
            <a:r>
              <a:rPr lang="en-GB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Methods for teaching the four calculations at St. David’s.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6C1B-24E6-0197-FCC9-7473A706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539" y="948266"/>
            <a:ext cx="4589245" cy="4743406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5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AB47-5B2C-D715-F6AB-DF7D9A4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 Short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9167-B35C-069B-08B4-DA6E308C7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20565"/>
            <a:ext cx="10292263" cy="53189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1200" cap="non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D1C65-F8B7-9121-B3CE-A9056394F1EB}"/>
              </a:ext>
            </a:extLst>
          </p:cNvPr>
          <p:cNvSpPr txBox="1"/>
          <p:nvPr/>
        </p:nvSpPr>
        <p:spPr>
          <a:xfrm>
            <a:off x="7258050" y="1225689"/>
            <a:ext cx="4676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0D4FE-E3A1-2CDF-907D-7450EF0908E2}"/>
              </a:ext>
            </a:extLst>
          </p:cNvPr>
          <p:cNvSpPr txBox="1"/>
          <p:nvPr/>
        </p:nvSpPr>
        <p:spPr>
          <a:xfrm>
            <a:off x="1362075" y="14859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division – sometimes referred to as the bus stop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53092-12A6-F4D3-6AD9-C387BB9A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870" y="2545504"/>
            <a:ext cx="2766906" cy="1900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854BEB-6C36-7406-149A-1754C8A1E1CC}"/>
              </a:ext>
            </a:extLst>
          </p:cNvPr>
          <p:cNvSpPr txBox="1"/>
          <p:nvPr/>
        </p:nvSpPr>
        <p:spPr>
          <a:xfrm>
            <a:off x="5290457" y="2545504"/>
            <a:ext cx="6727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Steps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many 6s are in 1?   It can’t be done so carry over the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many 6s in 13?  2 so 2 goes above the 13 on top of the box.  2 x 6 = 12 so 13-12 leaves 1. Carry over the 1 onto the next digit.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many 6s in 18? 3 so put the 3 on top of the box above the 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138 ÷ 6 = 23.</a:t>
            </a:r>
          </a:p>
        </p:txBody>
      </p:sp>
    </p:spTree>
    <p:extLst>
      <p:ext uri="{BB962C8B-B14F-4D97-AF65-F5344CB8AC3E}">
        <p14:creationId xmlns:p14="http://schemas.microsoft.com/office/powerpoint/2010/main" val="17427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AB47-5B2C-D715-F6AB-DF7D9A4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 Long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9167-B35C-069B-08B4-DA6E308C7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20565"/>
            <a:ext cx="10292263" cy="53189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1200" cap="non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D1C65-F8B7-9121-B3CE-A9056394F1EB}"/>
              </a:ext>
            </a:extLst>
          </p:cNvPr>
          <p:cNvSpPr txBox="1"/>
          <p:nvPr/>
        </p:nvSpPr>
        <p:spPr>
          <a:xfrm>
            <a:off x="10356980" y="717702"/>
            <a:ext cx="15843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stack</a:t>
            </a:r>
          </a:p>
          <a:p>
            <a:r>
              <a:rPr lang="en-GB" dirty="0"/>
              <a:t>1x = 17</a:t>
            </a:r>
          </a:p>
          <a:p>
            <a:r>
              <a:rPr lang="en-GB" dirty="0"/>
              <a:t>2x = 34</a:t>
            </a:r>
          </a:p>
          <a:p>
            <a:r>
              <a:rPr lang="en-GB" dirty="0"/>
              <a:t>3x = 51</a:t>
            </a:r>
          </a:p>
          <a:p>
            <a:r>
              <a:rPr lang="en-GB" dirty="0"/>
              <a:t>4x = 68</a:t>
            </a:r>
          </a:p>
          <a:p>
            <a:r>
              <a:rPr lang="en-GB" dirty="0"/>
              <a:t>5x = 85</a:t>
            </a:r>
          </a:p>
          <a:p>
            <a:r>
              <a:rPr lang="en-GB" dirty="0"/>
              <a:t>6x = 102</a:t>
            </a:r>
          </a:p>
          <a:p>
            <a:r>
              <a:rPr lang="en-GB" dirty="0"/>
              <a:t>7x = 119</a:t>
            </a:r>
          </a:p>
          <a:p>
            <a:r>
              <a:rPr lang="en-GB" dirty="0"/>
              <a:t>8x = 136</a:t>
            </a:r>
          </a:p>
          <a:p>
            <a:r>
              <a:rPr lang="en-GB" dirty="0"/>
              <a:t>9x = 153</a:t>
            </a:r>
          </a:p>
          <a:p>
            <a:r>
              <a:rPr lang="en-GB" dirty="0"/>
              <a:t>10 x 170.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FBA79-139C-FD57-63E2-8131E07A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40" y="390525"/>
            <a:ext cx="2560983" cy="3176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1BAF11-03B8-9F88-6694-CD1E14A6C40D}"/>
              </a:ext>
            </a:extLst>
          </p:cNvPr>
          <p:cNvSpPr txBox="1"/>
          <p:nvPr/>
        </p:nvSpPr>
        <p:spPr>
          <a:xfrm>
            <a:off x="2593910" y="2781931"/>
            <a:ext cx="75204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Steps </a:t>
            </a:r>
            <a:r>
              <a:rPr lang="en-GB" dirty="0"/>
              <a:t>     ÷ x -     divide, multiply, subtract, bring down </a:t>
            </a:r>
            <a:r>
              <a:rPr lang="en-GB"/>
              <a:t>and repeat</a:t>
            </a:r>
          </a:p>
          <a:p>
            <a:endParaRPr lang="en-GB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17 into 9 doesn’t go so carry over the 9 to make 97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17 into 97 goes 5 times.  Put 5 on top of the box.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17 x 5 = 85.  Put this under the 97 and subtract.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7-5 = 2.  9-8 = 1.  Place under the 85.  Then bring down the next digit (4).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17 into 119 goes 7 times.  Place 7 on top of the box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124 – 119 = 5.  write it under the 119 in the ones column.  Bring down the next number (8).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17 into 58 goes 3 times.  Place the 3 on top of the box.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17 times 3 = 51.  Subtract 51 from 58 = 7.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17 will not go into 7 so you have a remainder of 7.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9748 ÷ 17 = 573 remainder (r) 7.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28A89-4383-B8FF-8AD3-BF3586522B0D}"/>
              </a:ext>
            </a:extLst>
          </p:cNvPr>
          <p:cNvSpPr txBox="1"/>
          <p:nvPr/>
        </p:nvSpPr>
        <p:spPr>
          <a:xfrm>
            <a:off x="2795866" y="974085"/>
            <a:ext cx="7445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Step one </a:t>
            </a:r>
            <a:r>
              <a:rPr lang="en-GB" dirty="0"/>
              <a:t>– create a number stack of the divisor which in this example is 17. </a:t>
            </a:r>
          </a:p>
          <a:p>
            <a:r>
              <a:rPr lang="en-GB" dirty="0"/>
              <a:t>This cuts back on lots of working out when trying to work through the method.</a:t>
            </a:r>
          </a:p>
          <a:p>
            <a:r>
              <a:rPr lang="en-GB" dirty="0"/>
              <a:t>Mistakes can be made so use the 5 x and 10 x to check that the number stack is correct. 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EFF624-9AEF-C140-FC52-4102205EDEB0}"/>
              </a:ext>
            </a:extLst>
          </p:cNvPr>
          <p:cNvCxnSpPr/>
          <p:nvPr/>
        </p:nvCxnSpPr>
        <p:spPr>
          <a:xfrm>
            <a:off x="4114801" y="2864498"/>
            <a:ext cx="0" cy="194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11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2AD3-DE0C-185B-116F-6A23FA0E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6 National Curriculum objectives.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6031-FA27-DD8D-640C-EE742BB4DF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382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5600" b="1" i="0" cap="none" dirty="0">
                <a:solidFill>
                  <a:srgbClr val="333333"/>
                </a:solidFill>
                <a:effectLst/>
                <a:latin typeface="robotobold"/>
              </a:rPr>
              <a:t>Addition, Subtraction, Multiplication and Division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400" b="0" i="0" cap="none" dirty="0">
                <a:solidFill>
                  <a:srgbClr val="0B0C0C"/>
                </a:solidFill>
                <a:effectLst/>
                <a:latin typeface="GDS Transport"/>
              </a:rPr>
              <a:t>multiply multi-digit numbers up to 4 digits by a two-digit whole number using the formal written method of long multiplication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400" b="0" i="0" cap="none" dirty="0">
                <a:solidFill>
                  <a:srgbClr val="0B0C0C"/>
                </a:solidFill>
                <a:effectLst/>
                <a:latin typeface="GDS Transport"/>
              </a:rPr>
              <a:t>divide numbers up to 4 digits by a two-digit whole number using the formal written method of long division, and interpret remainders as whole number remainders, fractions, or by rounding, as appropriate for the context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400" b="0" i="0" cap="none" dirty="0">
                <a:solidFill>
                  <a:srgbClr val="0B0C0C"/>
                </a:solidFill>
                <a:effectLst/>
                <a:latin typeface="GDS Transport"/>
              </a:rPr>
              <a:t>divide numbers up to 4 digits by a two-digit number using the formal written method of short division where appropriate, interpreting remainders according to the context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400" b="0" i="0" cap="none" dirty="0">
                <a:solidFill>
                  <a:srgbClr val="0B0C0C"/>
                </a:solidFill>
                <a:effectLst/>
                <a:latin typeface="GDS Transport"/>
              </a:rPr>
              <a:t>perform mental calculations, including with mixed operations and large numbers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400" b="0" i="0" cap="none" dirty="0">
                <a:solidFill>
                  <a:srgbClr val="0B0C0C"/>
                </a:solidFill>
                <a:effectLst/>
                <a:latin typeface="GDS Transport"/>
              </a:rPr>
              <a:t>identify common factors, common multiples and prime numbers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400" b="0" i="0" cap="none" dirty="0">
                <a:solidFill>
                  <a:srgbClr val="0B0C0C"/>
                </a:solidFill>
                <a:effectLst/>
                <a:latin typeface="GDS Transport"/>
              </a:rPr>
              <a:t>use their knowledge of the order of operations to carry out calculations involving the 4 operations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400" b="0" i="0" cap="none" dirty="0">
                <a:solidFill>
                  <a:srgbClr val="0B0C0C"/>
                </a:solidFill>
                <a:effectLst/>
                <a:latin typeface="GDS Transport"/>
              </a:rPr>
              <a:t>solve addition and subtraction multi-step problems in contexts, deciding which operations and methods to use and why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400" b="0" i="0" cap="none" dirty="0">
                <a:solidFill>
                  <a:srgbClr val="0B0C0C"/>
                </a:solidFill>
                <a:effectLst/>
                <a:latin typeface="GDS Transport"/>
              </a:rPr>
              <a:t>solve problems involving addition, subtraction, multiplication and division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400" b="0" i="0" cap="none" dirty="0">
                <a:solidFill>
                  <a:srgbClr val="0B0C0C"/>
                </a:solidFill>
                <a:effectLst/>
                <a:latin typeface="GDS Transport"/>
              </a:rPr>
              <a:t>use estimation to check answers to calculations and determine, in the context of a problem, an appropriate degree of accuracy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66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09DAD01-7643-B5E1-8AC4-0D0AEC49143A}"/>
              </a:ext>
            </a:extLst>
          </p:cNvPr>
          <p:cNvSpPr/>
          <p:nvPr/>
        </p:nvSpPr>
        <p:spPr>
          <a:xfrm>
            <a:off x="10281056" y="2170706"/>
            <a:ext cx="1815528" cy="2739077"/>
          </a:xfrm>
          <a:prstGeom prst="rect">
            <a:avLst/>
          </a:prstGeom>
          <a:solidFill>
            <a:srgbClr val="F82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9761FC-45C9-FF2F-C8CD-63401A2D59A8}"/>
              </a:ext>
            </a:extLst>
          </p:cNvPr>
          <p:cNvSpPr/>
          <p:nvPr/>
        </p:nvSpPr>
        <p:spPr>
          <a:xfrm>
            <a:off x="8405867" y="1813729"/>
            <a:ext cx="1624709" cy="352640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B853EA-012F-C309-E89D-2557EF9EE89D}"/>
              </a:ext>
            </a:extLst>
          </p:cNvPr>
          <p:cNvSpPr/>
          <p:nvPr/>
        </p:nvSpPr>
        <p:spPr>
          <a:xfrm>
            <a:off x="6810297" y="1389692"/>
            <a:ext cx="1277509" cy="37689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1E13FA-7F36-54B8-F7EF-2EAFF5EE2918}"/>
              </a:ext>
            </a:extLst>
          </p:cNvPr>
          <p:cNvSpPr/>
          <p:nvPr/>
        </p:nvSpPr>
        <p:spPr>
          <a:xfrm>
            <a:off x="5299545" y="1085280"/>
            <a:ext cx="1280160" cy="2393342"/>
          </a:xfrm>
          <a:prstGeom prst="rect">
            <a:avLst/>
          </a:prstGeom>
          <a:solidFill>
            <a:srgbClr val="F2A2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1E74D-B692-F261-6CC0-72C80C4D9837}"/>
              </a:ext>
            </a:extLst>
          </p:cNvPr>
          <p:cNvSpPr/>
          <p:nvPr/>
        </p:nvSpPr>
        <p:spPr>
          <a:xfrm>
            <a:off x="3068541" y="676754"/>
            <a:ext cx="1903013" cy="5039340"/>
          </a:xfrm>
          <a:prstGeom prst="rect">
            <a:avLst/>
          </a:prstGeom>
          <a:solidFill>
            <a:srgbClr val="27F7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A4367-A61E-A436-B3C2-D88E7E5E68DF}"/>
              </a:ext>
            </a:extLst>
          </p:cNvPr>
          <p:cNvSpPr/>
          <p:nvPr/>
        </p:nvSpPr>
        <p:spPr>
          <a:xfrm>
            <a:off x="95416" y="222638"/>
            <a:ext cx="2764403" cy="605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CF88C-47F3-2793-525A-86FE1A6CA84C}"/>
              </a:ext>
            </a:extLst>
          </p:cNvPr>
          <p:cNvSpPr txBox="1"/>
          <p:nvPr/>
        </p:nvSpPr>
        <p:spPr>
          <a:xfrm>
            <a:off x="2859819" y="55660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Vocabulary related to the four calculations for Year EYFS – Year 6.</a:t>
            </a:r>
          </a:p>
          <a:p>
            <a:r>
              <a:rPr lang="en-GB" dirty="0">
                <a:highlight>
                  <a:srgbClr val="FFFF00"/>
                </a:highlight>
              </a:rPr>
              <a:t>In each year group it shows the new vocabulary taught.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3E118-B6E7-7C48-90DC-40923A2E6A59}"/>
              </a:ext>
            </a:extLst>
          </p:cNvPr>
          <p:cNvSpPr txBox="1"/>
          <p:nvPr/>
        </p:nvSpPr>
        <p:spPr>
          <a:xfrm>
            <a:off x="159026" y="637891"/>
            <a:ext cx="131196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more (than) less (than) total </a:t>
            </a:r>
          </a:p>
          <a:p>
            <a:r>
              <a:rPr lang="en-GB" dirty="0"/>
              <a:t>fewer (than) equal (to) most </a:t>
            </a:r>
          </a:p>
          <a:p>
            <a:r>
              <a:rPr lang="en-GB" dirty="0"/>
              <a:t>least </a:t>
            </a:r>
          </a:p>
          <a:p>
            <a:r>
              <a:rPr lang="en-GB" dirty="0"/>
              <a:t>sum difference between total </a:t>
            </a:r>
          </a:p>
          <a:p>
            <a:r>
              <a:rPr lang="en-GB" dirty="0"/>
              <a:t>first </a:t>
            </a:r>
          </a:p>
          <a:p>
            <a:r>
              <a:rPr lang="en-GB" dirty="0"/>
              <a:t>plus add(</a:t>
            </a:r>
            <a:r>
              <a:rPr lang="en-GB" dirty="0" err="1"/>
              <a:t>ition</a:t>
            </a:r>
            <a:r>
              <a:rPr lang="en-GB" dirty="0"/>
              <a:t>) subtract(ion)</a:t>
            </a:r>
          </a:p>
          <a:p>
            <a:r>
              <a:rPr lang="en-GB" dirty="0"/>
              <a:t>minus ones tens column(s) multiples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CE38F-D252-D7D9-F7A3-02663430C26B}"/>
              </a:ext>
            </a:extLst>
          </p:cNvPr>
          <p:cNvSpPr txBox="1"/>
          <p:nvPr/>
        </p:nvSpPr>
        <p:spPr>
          <a:xfrm>
            <a:off x="1754589" y="1745886"/>
            <a:ext cx="11052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odd even double halve pair </a:t>
            </a:r>
          </a:p>
          <a:p>
            <a:r>
              <a:rPr lang="en-GB" dirty="0"/>
              <a:t>how much how many larger smaller estimate compare together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13123-6A45-A2DF-9111-E27305ABE4CC}"/>
              </a:ext>
            </a:extLst>
          </p:cNvPr>
          <p:cNvSpPr txBox="1"/>
          <p:nvPr/>
        </p:nvSpPr>
        <p:spPr>
          <a:xfrm>
            <a:off x="270344" y="318052"/>
            <a:ext cx="213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EYFS/Year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4B9E3-078F-F347-331D-BD2490F1B3DC}"/>
              </a:ext>
            </a:extLst>
          </p:cNvPr>
          <p:cNvSpPr txBox="1"/>
          <p:nvPr/>
        </p:nvSpPr>
        <p:spPr>
          <a:xfrm>
            <a:off x="3154679" y="858081"/>
            <a:ext cx="19142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2</a:t>
            </a:r>
          </a:p>
          <a:p>
            <a:endParaRPr lang="en-GB" dirty="0"/>
          </a:p>
          <a:p>
            <a:r>
              <a:rPr lang="en-GB" dirty="0"/>
              <a:t>multiple commutative</a:t>
            </a:r>
          </a:p>
          <a:p>
            <a:r>
              <a:rPr lang="en-GB" dirty="0"/>
              <a:t>&gt;as ‘greater than’ </a:t>
            </a:r>
          </a:p>
          <a:p>
            <a:r>
              <a:rPr lang="en-GB" dirty="0"/>
              <a:t>&lt; as ‘less than’ partition </a:t>
            </a:r>
          </a:p>
          <a:p>
            <a:r>
              <a:rPr lang="en-GB" dirty="0"/>
              <a:t>place holder</a:t>
            </a:r>
          </a:p>
          <a:p>
            <a:r>
              <a:rPr lang="en-GB" dirty="0"/>
              <a:t>place value estimate </a:t>
            </a:r>
          </a:p>
          <a:p>
            <a:r>
              <a:rPr lang="en-GB" dirty="0"/>
              <a:t>estimation </a:t>
            </a:r>
          </a:p>
          <a:p>
            <a:r>
              <a:rPr lang="en-GB" dirty="0"/>
              <a:t>inverse </a:t>
            </a:r>
          </a:p>
          <a:p>
            <a:r>
              <a:rPr lang="en-GB" dirty="0"/>
              <a:t>array </a:t>
            </a:r>
          </a:p>
          <a:p>
            <a:r>
              <a:rPr lang="en-GB" dirty="0"/>
              <a:t>calculate</a:t>
            </a:r>
          </a:p>
          <a:p>
            <a:r>
              <a:rPr lang="en-GB" dirty="0"/>
              <a:t>multiplication division </a:t>
            </a:r>
          </a:p>
          <a:p>
            <a:r>
              <a:rPr lang="en-GB" dirty="0"/>
              <a:t>times tables</a:t>
            </a:r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DCABD-06CA-882D-8552-F963E16541EA}"/>
              </a:ext>
            </a:extLst>
          </p:cNvPr>
          <p:cNvSpPr txBox="1"/>
          <p:nvPr/>
        </p:nvSpPr>
        <p:spPr>
          <a:xfrm>
            <a:off x="5342283" y="1170298"/>
            <a:ext cx="1194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3</a:t>
            </a:r>
          </a:p>
          <a:p>
            <a:endParaRPr lang="en-GB" dirty="0"/>
          </a:p>
          <a:p>
            <a:r>
              <a:rPr lang="en-GB" dirty="0"/>
              <a:t>multiple(s) inverse operations integer(s) decimal(s) remainder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E1603-0C06-740A-4EE1-95AA168D3430}"/>
              </a:ext>
            </a:extLst>
          </p:cNvPr>
          <p:cNvSpPr txBox="1"/>
          <p:nvPr/>
        </p:nvSpPr>
        <p:spPr>
          <a:xfrm>
            <a:off x="6949440" y="1389692"/>
            <a:ext cx="12059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4</a:t>
            </a:r>
          </a:p>
          <a:p>
            <a:endParaRPr lang="en-GB" dirty="0"/>
          </a:p>
          <a:p>
            <a:r>
              <a:rPr lang="en-GB" dirty="0"/>
              <a:t>round rounding</a:t>
            </a:r>
          </a:p>
          <a:p>
            <a:r>
              <a:rPr lang="en-GB" dirty="0"/>
              <a:t>negative </a:t>
            </a:r>
          </a:p>
          <a:p>
            <a:r>
              <a:rPr lang="en-GB" dirty="0"/>
              <a:t>operation </a:t>
            </a:r>
          </a:p>
          <a:p>
            <a:r>
              <a:rPr lang="en-GB" dirty="0"/>
              <a:t>Factor</a:t>
            </a:r>
          </a:p>
          <a:p>
            <a:r>
              <a:rPr lang="en-GB" dirty="0"/>
              <a:t>factor pairs distributive associative derive remainder</a:t>
            </a:r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28E239-28C6-9940-8E75-BE7D87AB45FD}"/>
              </a:ext>
            </a:extLst>
          </p:cNvPr>
          <p:cNvSpPr txBox="1"/>
          <p:nvPr/>
        </p:nvSpPr>
        <p:spPr>
          <a:xfrm>
            <a:off x="8473448" y="2047461"/>
            <a:ext cx="1355699" cy="286232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GB" dirty="0"/>
              <a:t>Year 5</a:t>
            </a:r>
          </a:p>
          <a:p>
            <a:endParaRPr lang="en-GB" dirty="0"/>
          </a:p>
          <a:p>
            <a:r>
              <a:rPr lang="en-GB" dirty="0"/>
              <a:t>power(s) prime complement</a:t>
            </a:r>
          </a:p>
          <a:p>
            <a:r>
              <a:rPr lang="en-GB" dirty="0"/>
              <a:t>composite prime factor square(d)</a:t>
            </a:r>
            <a:r>
              <a:rPr lang="en-GB" sz="1200" dirty="0"/>
              <a:t>2</a:t>
            </a:r>
            <a:r>
              <a:rPr lang="en-GB" dirty="0"/>
              <a:t> cube(d)</a:t>
            </a:r>
            <a:r>
              <a:rPr lang="en-GB" sz="1200" dirty="0"/>
              <a:t>3</a:t>
            </a:r>
            <a:r>
              <a:rPr lang="en-GB" dirty="0"/>
              <a:t> equivalence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9C65FD-91CC-FB7D-FDBC-91B9F5EF65AF}"/>
              </a:ext>
            </a:extLst>
          </p:cNvPr>
          <p:cNvSpPr txBox="1"/>
          <p:nvPr/>
        </p:nvSpPr>
        <p:spPr>
          <a:xfrm>
            <a:off x="10381090" y="2557396"/>
            <a:ext cx="17154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6</a:t>
            </a:r>
          </a:p>
          <a:p>
            <a:endParaRPr lang="en-GB" dirty="0"/>
          </a:p>
          <a:p>
            <a:r>
              <a:rPr lang="en-GB" dirty="0"/>
              <a:t>long division Multi-step common factors common multiple</a:t>
            </a:r>
          </a:p>
        </p:txBody>
      </p:sp>
    </p:spTree>
    <p:extLst>
      <p:ext uri="{BB962C8B-B14F-4D97-AF65-F5344CB8AC3E}">
        <p14:creationId xmlns:p14="http://schemas.microsoft.com/office/powerpoint/2010/main" val="65322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E51CC7-5F1E-A00F-2561-E2369F80C2C3}"/>
              </a:ext>
            </a:extLst>
          </p:cNvPr>
          <p:cNvSpPr/>
          <p:nvPr/>
        </p:nvSpPr>
        <p:spPr>
          <a:xfrm>
            <a:off x="913775" y="3609179"/>
            <a:ext cx="4628284" cy="1646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E1112-28A3-1A06-924B-303341D2043F}"/>
              </a:ext>
            </a:extLst>
          </p:cNvPr>
          <p:cNvSpPr/>
          <p:nvPr/>
        </p:nvSpPr>
        <p:spPr>
          <a:xfrm>
            <a:off x="913775" y="1851940"/>
            <a:ext cx="4628284" cy="1646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BAB47-5B2C-D715-F6AB-DF7D9A4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9167-B35C-069B-08B4-DA6E308C7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20565"/>
            <a:ext cx="10292263" cy="53189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6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concept of exchange is reinforced through continued use of manipulatives.</a:t>
            </a:r>
          </a:p>
          <a:p>
            <a:pPr marL="0" indent="0">
              <a:buNone/>
            </a:pPr>
            <a:r>
              <a:rPr lang="en-GB" sz="16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Teachers </a:t>
            </a:r>
            <a:r>
              <a:rPr lang="en-GB" sz="1600" cap="none" dirty="0">
                <a:latin typeface="Arial" panose="020B0604020202020204" pitchFamily="34" charset="0"/>
                <a:ea typeface="Calibri" panose="020F0502020204030204" pitchFamily="34" charset="0"/>
              </a:rPr>
              <a:t>model:</a:t>
            </a:r>
            <a:endParaRPr lang="en-GB" sz="16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12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</a:t>
            </a:r>
          </a:p>
          <a:p>
            <a:pPr marL="0" indent="0">
              <a:buNone/>
            </a:pPr>
            <a:r>
              <a:rPr lang="en-GB" sz="1200" cap="none" dirty="0">
                <a:latin typeface="Arial" panose="020B0604020202020204" pitchFamily="34" charset="0"/>
                <a:ea typeface="Calibri" panose="020F0502020204030204" pitchFamily="34" charset="0"/>
              </a:rPr>
              <a:t>“I have two</a:t>
            </a:r>
          </a:p>
          <a:p>
            <a:pPr marL="0" lvl="0" indent="0">
              <a:buNone/>
            </a:pPr>
            <a:r>
              <a:rPr lang="en-GB" sz="1200" cap="none" dirty="0">
                <a:latin typeface="Arial" panose="020B0604020202020204" pitchFamily="34" charset="0"/>
                <a:ea typeface="Calibri" panose="020F0502020204030204" pitchFamily="34" charset="0"/>
              </a:rPr>
              <a:t>tens and five ones, </a:t>
            </a:r>
          </a:p>
          <a:p>
            <a:pPr marL="0" lvl="0" indent="0">
              <a:buNone/>
            </a:pPr>
            <a:r>
              <a:rPr lang="en-GB" sz="1200" cap="none" dirty="0">
                <a:latin typeface="Arial" panose="020B0604020202020204" pitchFamily="34" charset="0"/>
                <a:ea typeface="Calibri" panose="020F0502020204030204" pitchFamily="34" charset="0"/>
              </a:rPr>
              <a:t>which need adding to four tens and seven ones.”</a:t>
            </a: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1200" cap="none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GB" sz="12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</a:p>
          <a:p>
            <a:pPr marL="0" lvl="0" indent="0">
              <a:buNone/>
            </a:pPr>
            <a:r>
              <a:rPr lang="en-GB" sz="12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“\I add five ones to seven ones, </a:t>
            </a:r>
          </a:p>
          <a:p>
            <a:pPr marL="0" lvl="0" indent="0">
              <a:buNone/>
            </a:pPr>
            <a:r>
              <a:rPr lang="en-GB" sz="12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which gives me twelve ones.”</a:t>
            </a:r>
          </a:p>
          <a:p>
            <a:pPr marL="0" lvl="0" indent="0">
              <a:buNone/>
            </a:pPr>
            <a:endParaRPr lang="en-GB" sz="1200" cap="non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BBCCB-BA2B-E72F-F10D-38213E46E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446" y="1950564"/>
            <a:ext cx="902610" cy="1463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E2E766-50DA-F8E6-2BA6-E82D29ADD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76" y="3679299"/>
            <a:ext cx="987380" cy="14638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80BA3B-8CF0-A7D4-C8F6-33471EAF773A}"/>
              </a:ext>
            </a:extLst>
          </p:cNvPr>
          <p:cNvSpPr/>
          <p:nvPr/>
        </p:nvSpPr>
        <p:spPr>
          <a:xfrm>
            <a:off x="5773348" y="1851939"/>
            <a:ext cx="4628284" cy="1646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7B003-404E-CC93-2A1B-20FE14333DA4}"/>
              </a:ext>
            </a:extLst>
          </p:cNvPr>
          <p:cNvSpPr txBox="1"/>
          <p:nvPr/>
        </p:nvSpPr>
        <p:spPr>
          <a:xfrm>
            <a:off x="5923722" y="1882720"/>
            <a:ext cx="1757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3.</a:t>
            </a:r>
          </a:p>
          <a:p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“I exchange ten of my twelve ones for a ten counter.”</a:t>
            </a:r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93201D-382B-CBD4-28BD-31633321B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218" y="1904234"/>
            <a:ext cx="1025017" cy="15565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CFBE52-DD72-8000-40BB-04CAB00888F6}"/>
              </a:ext>
            </a:extLst>
          </p:cNvPr>
          <p:cNvSpPr/>
          <p:nvPr/>
        </p:nvSpPr>
        <p:spPr>
          <a:xfrm>
            <a:off x="5773348" y="3578399"/>
            <a:ext cx="4628284" cy="1646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0A07C5-030D-592C-7421-4D70B6D3DC59}"/>
              </a:ext>
            </a:extLst>
          </p:cNvPr>
          <p:cNvSpPr txBox="1"/>
          <p:nvPr/>
        </p:nvSpPr>
        <p:spPr>
          <a:xfrm>
            <a:off x="5951937" y="3640984"/>
            <a:ext cx="2245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</a:t>
            </a:r>
          </a:p>
          <a:p>
            <a:pPr lvl="0"/>
            <a:r>
              <a:rPr lang="en-GB" sz="12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“I add my three tens and four tens to make seven tens.”</a:t>
            </a: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2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“Altogether, I have seven tens and two ones.”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F89439-41DC-B94D-7AB1-FC8106F1D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556" y="3640984"/>
            <a:ext cx="1025967" cy="15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D5C5-5030-868B-7E73-6337B5830DF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13775" y="887150"/>
            <a:ext cx="5910274" cy="15226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none" dirty="0"/>
              <a:t>Children then advance to model the addition of two 3-digit numbers through a compact method and then go beyond to more digits.</a:t>
            </a:r>
          </a:p>
          <a:p>
            <a:pPr mar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E34A0B-88AC-2B19-221D-1758A33F6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754" y="1528388"/>
            <a:ext cx="2248095" cy="36579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090AAD-A3F7-390F-53D4-E6F0EFB0D627}"/>
              </a:ext>
            </a:extLst>
          </p:cNvPr>
          <p:cNvSpPr/>
          <p:nvPr/>
        </p:nvSpPr>
        <p:spPr>
          <a:xfrm>
            <a:off x="674722" y="2679191"/>
            <a:ext cx="5264902" cy="27858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6F104-5336-D78E-515A-D85CDA2F7829}"/>
              </a:ext>
            </a:extLst>
          </p:cNvPr>
          <p:cNvSpPr txBox="1"/>
          <p:nvPr/>
        </p:nvSpPr>
        <p:spPr>
          <a:xfrm>
            <a:off x="805728" y="2600325"/>
            <a:ext cx="5670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Need to be able to: </a:t>
            </a:r>
          </a:p>
          <a:p>
            <a:endParaRPr lang="en-GB" dirty="0"/>
          </a:p>
          <a:p>
            <a:r>
              <a:rPr lang="en-GB" dirty="0"/>
              <a:t>•Add in columns. </a:t>
            </a:r>
          </a:p>
          <a:p>
            <a:r>
              <a:rPr lang="en-GB" dirty="0"/>
              <a:t>•Have place value awareness.</a:t>
            </a:r>
          </a:p>
          <a:p>
            <a:r>
              <a:rPr lang="en-GB" dirty="0"/>
              <a:t>•Organisation (layout) </a:t>
            </a:r>
          </a:p>
          <a:p>
            <a:r>
              <a:rPr lang="en-GB" dirty="0"/>
              <a:t>•Ability to estimate. </a:t>
            </a:r>
          </a:p>
          <a:p>
            <a:r>
              <a:rPr lang="en-GB" dirty="0"/>
              <a:t>•Can check answers for reasonableness</a:t>
            </a:r>
          </a:p>
        </p:txBody>
      </p:sp>
    </p:spTree>
    <p:extLst>
      <p:ext uri="{BB962C8B-B14F-4D97-AF65-F5344CB8AC3E}">
        <p14:creationId xmlns:p14="http://schemas.microsoft.com/office/powerpoint/2010/main" val="100182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E51CC7-5F1E-A00F-2561-E2369F80C2C3}"/>
              </a:ext>
            </a:extLst>
          </p:cNvPr>
          <p:cNvSpPr/>
          <p:nvPr/>
        </p:nvSpPr>
        <p:spPr>
          <a:xfrm>
            <a:off x="896004" y="3578399"/>
            <a:ext cx="4628284" cy="1646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“At t2.	“At the moment, I cannot subtract seven ones from two ones, so I need to transfer one ten to b I cannot subtract seven ones from two ones, so I need to transfer one ten to become ten ones.”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E1112-28A3-1A06-924B-303341D2043F}"/>
              </a:ext>
            </a:extLst>
          </p:cNvPr>
          <p:cNvSpPr/>
          <p:nvPr/>
        </p:nvSpPr>
        <p:spPr>
          <a:xfrm>
            <a:off x="913775" y="1851939"/>
            <a:ext cx="4628284" cy="1646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have seven tens and two ones. I need to subtract four tens and seven ones.”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BAB47-5B2C-D715-F6AB-DF7D9A4D9B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10363200" cy="530225"/>
          </a:xfrm>
        </p:spPr>
        <p:txBody>
          <a:bodyPr>
            <a:normAutofit fontScale="90000"/>
          </a:bodyPr>
          <a:lstStyle/>
          <a:p>
            <a:r>
              <a:rPr lang="en-GB" dirty="0"/>
              <a:t>Subtraction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80BA3B-8CF0-A7D4-C8F6-33471EAF773A}"/>
              </a:ext>
            </a:extLst>
          </p:cNvPr>
          <p:cNvSpPr/>
          <p:nvPr/>
        </p:nvSpPr>
        <p:spPr>
          <a:xfrm>
            <a:off x="5773348" y="1851939"/>
            <a:ext cx="4628284" cy="1646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3.	“Now I can take away seven ones from twelve ones, so that I have fives ones left.“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FBE52-DD72-8000-40BB-04CAB00888F6}"/>
              </a:ext>
            </a:extLst>
          </p:cNvPr>
          <p:cNvSpPr/>
          <p:nvPr/>
        </p:nvSpPr>
        <p:spPr>
          <a:xfrm>
            <a:off x="5773348" y="3578399"/>
            <a:ext cx="4628284" cy="1646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“I can now subtract four tens from six tens, which leaves me with two tens.”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55DE2-B8C9-1697-03F1-307E229CD3F8}"/>
              </a:ext>
            </a:extLst>
          </p:cNvPr>
          <p:cNvSpPr txBox="1"/>
          <p:nvPr/>
        </p:nvSpPr>
        <p:spPr>
          <a:xfrm>
            <a:off x="985963" y="2242361"/>
            <a:ext cx="21707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have seven tens and two ones. I need to subtract four tens and seven ones.”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0FC8E2-55F7-38B1-AD20-1C5C602B5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2" t="4722" r="40208" b="18334"/>
          <a:stretch/>
        </p:blipFill>
        <p:spPr bwMode="auto">
          <a:xfrm>
            <a:off x="4317521" y="2192330"/>
            <a:ext cx="1082040" cy="1162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7CCADC-CC98-72BA-0CD9-19890EF4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116" y="2427441"/>
            <a:ext cx="573116" cy="7842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7BB3C9-C663-398F-00EB-88B40C7D2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116" y="3886737"/>
            <a:ext cx="681359" cy="85409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443EFC7-FA03-A166-F70E-B54D4D0F192A}"/>
              </a:ext>
            </a:extLst>
          </p:cNvPr>
          <p:cNvSpPr txBox="1"/>
          <p:nvPr/>
        </p:nvSpPr>
        <p:spPr>
          <a:xfrm>
            <a:off x="985963" y="3552784"/>
            <a:ext cx="180494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2.	</a:t>
            </a:r>
          </a:p>
          <a:p>
            <a:r>
              <a:rPr lang="en-GB" sz="1400" dirty="0"/>
              <a:t>“At the moment, I cannot subtract seven ones from two ones, so I need to </a:t>
            </a:r>
            <a:r>
              <a:rPr lang="en-GB" sz="1400" dirty="0" err="1"/>
              <a:t>echange</a:t>
            </a:r>
            <a:r>
              <a:rPr lang="en-GB" sz="1400" dirty="0"/>
              <a:t> one ten to become ten ones.”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575966-6521-C502-13B8-431AB02FD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475" y="3726995"/>
            <a:ext cx="1204064" cy="117358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AC8AEF5-3BB2-BAED-9595-9D7D825C3FBE}"/>
              </a:ext>
            </a:extLst>
          </p:cNvPr>
          <p:cNvSpPr txBox="1"/>
          <p:nvPr/>
        </p:nvSpPr>
        <p:spPr>
          <a:xfrm>
            <a:off x="5850147" y="2122377"/>
            <a:ext cx="26657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3.	</a:t>
            </a:r>
          </a:p>
          <a:p>
            <a:endParaRPr lang="en-GB" sz="1400" dirty="0"/>
          </a:p>
          <a:p>
            <a:r>
              <a:rPr lang="en-GB" sz="1400" dirty="0"/>
              <a:t>“Now I can take away seven ones from twelve ones, so that I have fives ones left.“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4F10135-D3E4-6868-6860-2D1FB363B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635" y="2528347"/>
            <a:ext cx="579170" cy="6477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BE2C1E-618A-FAB6-4F7D-04458E8D8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0371" y="2050361"/>
            <a:ext cx="1120237" cy="12497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B704031-76FE-D433-F217-EC5A36788134}"/>
              </a:ext>
            </a:extLst>
          </p:cNvPr>
          <p:cNvSpPr txBox="1"/>
          <p:nvPr/>
        </p:nvSpPr>
        <p:spPr>
          <a:xfrm>
            <a:off x="5837681" y="3680549"/>
            <a:ext cx="22600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4.	</a:t>
            </a:r>
          </a:p>
          <a:p>
            <a:endParaRPr lang="en-GB" sz="1200" dirty="0"/>
          </a:p>
          <a:p>
            <a:r>
              <a:rPr lang="en-GB" sz="1400" dirty="0"/>
              <a:t>“I can now subtract four tens from six tens, which leaves me with two tens.”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4A9694D-BE0A-57AE-01DC-75621428E7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920" y="3988376"/>
            <a:ext cx="487722" cy="8001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104D22D-377E-5FAE-B90D-040BD84EA4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3702" y="3811114"/>
            <a:ext cx="1143099" cy="118120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F6DC96C-30BD-7D0D-ECE4-353A5F1A3790}"/>
              </a:ext>
            </a:extLst>
          </p:cNvPr>
          <p:cNvSpPr txBox="1"/>
          <p:nvPr/>
        </p:nvSpPr>
        <p:spPr>
          <a:xfrm>
            <a:off x="3156668" y="5487912"/>
            <a:ext cx="609467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“Finally, I recombine two tens and fives ones to understand that I am left with twenty-five.”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41957D6-6FBB-01EF-9EFC-D3D38FE1EF10}"/>
              </a:ext>
            </a:extLst>
          </p:cNvPr>
          <p:cNvSpPr/>
          <p:nvPr/>
        </p:nvSpPr>
        <p:spPr>
          <a:xfrm>
            <a:off x="2894275" y="5327182"/>
            <a:ext cx="6663193" cy="13598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7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D5C5-5030-868B-7E73-6337B5830DF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13775" y="887150"/>
            <a:ext cx="5910274" cy="15226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none" dirty="0"/>
              <a:t>Children then advance to model the subtraction of two 3-digit numbers through a compact method and then go beyond to more digits.</a:t>
            </a:r>
          </a:p>
          <a:p>
            <a:pPr marL="0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090AAD-A3F7-390F-53D4-E6F0EFB0D627}"/>
              </a:ext>
            </a:extLst>
          </p:cNvPr>
          <p:cNvSpPr/>
          <p:nvPr/>
        </p:nvSpPr>
        <p:spPr>
          <a:xfrm>
            <a:off x="262393" y="2679191"/>
            <a:ext cx="6561655" cy="36898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6F104-5336-D78E-515A-D85CDA2F7829}"/>
              </a:ext>
            </a:extLst>
          </p:cNvPr>
          <p:cNvSpPr txBox="1"/>
          <p:nvPr/>
        </p:nvSpPr>
        <p:spPr>
          <a:xfrm>
            <a:off x="445273" y="2600325"/>
            <a:ext cx="6169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Need to be able to: </a:t>
            </a:r>
          </a:p>
          <a:p>
            <a:endParaRPr lang="en-GB" dirty="0"/>
          </a:p>
          <a:p>
            <a:r>
              <a:rPr lang="en-GB" dirty="0"/>
              <a:t>•Subtract in columns</a:t>
            </a:r>
          </a:p>
          <a:p>
            <a:r>
              <a:rPr lang="en-GB" dirty="0"/>
              <a:t>•Have place value awareness. </a:t>
            </a:r>
          </a:p>
          <a:p>
            <a:r>
              <a:rPr lang="en-GB" dirty="0"/>
              <a:t>•Organisation (layout). </a:t>
            </a:r>
          </a:p>
          <a:p>
            <a:r>
              <a:rPr lang="en-GB" dirty="0"/>
              <a:t>•Knows to work from right to left. </a:t>
            </a:r>
          </a:p>
          <a:p>
            <a:r>
              <a:rPr lang="en-GB" dirty="0"/>
              <a:t>•Understands conservation of number.</a:t>
            </a:r>
          </a:p>
          <a:p>
            <a:r>
              <a:rPr lang="en-GB" dirty="0"/>
              <a:t>•Knows larger number goes “on top”.</a:t>
            </a:r>
          </a:p>
          <a:p>
            <a:r>
              <a:rPr lang="en-GB" dirty="0"/>
              <a:t>•Knows you can only exchange one ten , hundred, thousand etc. </a:t>
            </a:r>
          </a:p>
          <a:p>
            <a:r>
              <a:rPr lang="en-GB" dirty="0"/>
              <a:t>•Ability to estimate.</a:t>
            </a:r>
          </a:p>
          <a:p>
            <a:r>
              <a:rPr lang="en-GB" dirty="0"/>
              <a:t>•Can check answer for reasonableness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B7014-901C-FD9A-7317-C95BFFCE4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630" y="1310142"/>
            <a:ext cx="3040643" cy="3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AB47-5B2C-D715-F6AB-DF7D9A4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9167-B35C-069B-08B4-DA6E308C7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20565"/>
            <a:ext cx="10292263" cy="53189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1200" cap="non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78A86-D5A3-3B68-D492-5CFB10C26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61" y="3027997"/>
            <a:ext cx="6012701" cy="2347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6D1C65-F8B7-9121-B3CE-A9056394F1EB}"/>
              </a:ext>
            </a:extLst>
          </p:cNvPr>
          <p:cNvSpPr txBox="1"/>
          <p:nvPr/>
        </p:nvSpPr>
        <p:spPr>
          <a:xfrm>
            <a:off x="7258050" y="1225689"/>
            <a:ext cx="4676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324 x 25 = 8,100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Partition your numbers out 324 = 300, 20, 4 25 becomes 20 and 5</a:t>
            </a:r>
          </a:p>
          <a:p>
            <a:pPr marL="342900" indent="-342900">
              <a:buAutoNum type="arabicPeriod"/>
            </a:pPr>
            <a:r>
              <a:rPr lang="en-GB" dirty="0"/>
              <a:t>Multiply each set of numbers – along and up</a:t>
            </a:r>
          </a:p>
          <a:p>
            <a:endParaRPr lang="en-GB" dirty="0"/>
          </a:p>
          <a:p>
            <a:r>
              <a:rPr lang="en-GB" dirty="0"/>
              <a:t>20 x 300</a:t>
            </a:r>
          </a:p>
          <a:p>
            <a:r>
              <a:rPr lang="en-GB" dirty="0"/>
              <a:t>20 x 20</a:t>
            </a:r>
          </a:p>
          <a:p>
            <a:r>
              <a:rPr lang="en-GB" dirty="0"/>
              <a:t>20 x 4</a:t>
            </a:r>
          </a:p>
          <a:p>
            <a:endParaRPr lang="en-GB" dirty="0"/>
          </a:p>
          <a:p>
            <a:r>
              <a:rPr lang="en-GB" dirty="0"/>
              <a:t>5 x 300</a:t>
            </a:r>
          </a:p>
          <a:p>
            <a:r>
              <a:rPr lang="en-GB" dirty="0"/>
              <a:t>5 x 20</a:t>
            </a:r>
          </a:p>
          <a:p>
            <a:r>
              <a:rPr lang="en-GB" dirty="0"/>
              <a:t>5 x 4</a:t>
            </a:r>
          </a:p>
          <a:p>
            <a:endParaRPr lang="en-GB" dirty="0"/>
          </a:p>
          <a:p>
            <a:r>
              <a:rPr lang="en-GB" dirty="0"/>
              <a:t>Add together the answers to the multiplication to find your answer. 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0D4FE-E3A1-2CDF-907D-7450EF0908E2}"/>
              </a:ext>
            </a:extLst>
          </p:cNvPr>
          <p:cNvSpPr txBox="1"/>
          <p:nvPr/>
        </p:nvSpPr>
        <p:spPr>
          <a:xfrm>
            <a:off x="1362075" y="14859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Grid method or area model</a:t>
            </a:r>
          </a:p>
        </p:txBody>
      </p:sp>
    </p:spTree>
    <p:extLst>
      <p:ext uri="{BB962C8B-B14F-4D97-AF65-F5344CB8AC3E}">
        <p14:creationId xmlns:p14="http://schemas.microsoft.com/office/powerpoint/2010/main" val="9045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D5C5-5030-868B-7E73-6337B5830DF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13775" y="887150"/>
            <a:ext cx="5910274" cy="15226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none" dirty="0"/>
              <a:t>Children then advance to the model of long multiplication up to 4 digit by 2-digit numbers. </a:t>
            </a:r>
          </a:p>
          <a:p>
            <a:pPr marL="0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090AAD-A3F7-390F-53D4-E6F0EFB0D627}"/>
              </a:ext>
            </a:extLst>
          </p:cNvPr>
          <p:cNvSpPr/>
          <p:nvPr/>
        </p:nvSpPr>
        <p:spPr>
          <a:xfrm>
            <a:off x="805725" y="1828801"/>
            <a:ext cx="3738283" cy="2248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•Knows times tables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•Have place value aware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•Organisation (layout)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•Ability to estimate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•Can check by applying the inverse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6F104-5336-D78E-515A-D85CDA2F7829}"/>
              </a:ext>
            </a:extLst>
          </p:cNvPr>
          <p:cNvSpPr txBox="1"/>
          <p:nvPr/>
        </p:nvSpPr>
        <p:spPr>
          <a:xfrm>
            <a:off x="805728" y="1855828"/>
            <a:ext cx="56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Need to be able to: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76267-0C90-E533-D652-88877C2277F1}"/>
              </a:ext>
            </a:extLst>
          </p:cNvPr>
          <p:cNvSpPr txBox="1"/>
          <p:nvPr/>
        </p:nvSpPr>
        <p:spPr>
          <a:xfrm>
            <a:off x="3496335" y="119802"/>
            <a:ext cx="488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Long Multiplication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9F4C9D-BC4A-D9DC-3377-46DC6FA1F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607" y="1090859"/>
            <a:ext cx="3336838" cy="4634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01BB2F-A4D7-A506-85B0-41561B7FCA07}"/>
              </a:ext>
            </a:extLst>
          </p:cNvPr>
          <p:cNvSpPr/>
          <p:nvPr/>
        </p:nvSpPr>
        <p:spPr>
          <a:xfrm>
            <a:off x="3025499" y="4208106"/>
            <a:ext cx="4104281" cy="21180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D2195-CA22-E502-A166-3028C0CD6BAF}"/>
              </a:ext>
            </a:extLst>
          </p:cNvPr>
          <p:cNvSpPr txBox="1"/>
          <p:nvPr/>
        </p:nvSpPr>
        <p:spPr>
          <a:xfrm>
            <a:off x="3085766" y="4348065"/>
            <a:ext cx="3846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Steps: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Times by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Times by tens (making sure you place the 0 at the end of the row)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 all column together to get your answer. </a:t>
            </a:r>
          </a:p>
        </p:txBody>
      </p:sp>
    </p:spTree>
    <p:extLst>
      <p:ext uri="{BB962C8B-B14F-4D97-AF65-F5344CB8AC3E}">
        <p14:creationId xmlns:p14="http://schemas.microsoft.com/office/powerpoint/2010/main" val="349447865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8103876BACA4FB2AAFD41A6FF24D8" ma:contentTypeVersion="17" ma:contentTypeDescription="Create a new document." ma:contentTypeScope="" ma:versionID="e5e635b1fe58e5eb92f21d83087d0213">
  <xsd:schema xmlns:xsd="http://www.w3.org/2001/XMLSchema" xmlns:xs="http://www.w3.org/2001/XMLSchema" xmlns:p="http://schemas.microsoft.com/office/2006/metadata/properties" xmlns:ns2="f77ace77-ab10-4261-99cf-97889a954fcf" xmlns:ns3="b4d61ad6-f70c-4f95-88f3-46bd2445b4a1" targetNamespace="http://schemas.microsoft.com/office/2006/metadata/properties" ma:root="true" ma:fieldsID="82d9f5d57d7c4359fc06a913046b1886" ns2:_="" ns3:_="">
    <xsd:import namespace="f77ace77-ab10-4261-99cf-97889a954fcf"/>
    <xsd:import namespace="b4d61ad6-f70c-4f95-88f3-46bd2445b4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ace77-ab10-4261-99cf-97889a954f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7237a4c-7c83-46a3-920c-320c2cdf27a4}" ma:internalName="TaxCatchAll" ma:showField="CatchAllData" ma:web="f77ace77-ab10-4261-99cf-97889a954f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61ad6-f70c-4f95-88f3-46bd2445b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70f5cee-14f7-485b-96e1-50dfad805b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61ad6-f70c-4f95-88f3-46bd2445b4a1">
      <Terms xmlns="http://schemas.microsoft.com/office/infopath/2007/PartnerControls"/>
    </lcf76f155ced4ddcb4097134ff3c332f>
    <TaxCatchAll xmlns="f77ace77-ab10-4261-99cf-97889a954fcf" xsi:nil="true"/>
  </documentManagement>
</p:properties>
</file>

<file path=customXml/itemProps1.xml><?xml version="1.0" encoding="utf-8"?>
<ds:datastoreItem xmlns:ds="http://schemas.openxmlformats.org/officeDocument/2006/customXml" ds:itemID="{A4A2B464-70C3-41A9-9AF9-04D3EB59B418}"/>
</file>

<file path=customXml/itemProps2.xml><?xml version="1.0" encoding="utf-8"?>
<ds:datastoreItem xmlns:ds="http://schemas.openxmlformats.org/officeDocument/2006/customXml" ds:itemID="{22AD97BF-0962-4A8D-8CF8-82CD0A07BFAA}"/>
</file>

<file path=customXml/itemProps3.xml><?xml version="1.0" encoding="utf-8"?>
<ds:datastoreItem xmlns:ds="http://schemas.openxmlformats.org/officeDocument/2006/customXml" ds:itemID="{8570EEE2-4CC1-4E96-A512-4557F0257161}"/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261</TotalTime>
  <Words>1349</Words>
  <Application>Microsoft Office PowerPoint</Application>
  <PresentationFormat>Widescreen</PresentationFormat>
  <Paragraphs>189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GDS Transport</vt:lpstr>
      <vt:lpstr>robotobold</vt:lpstr>
      <vt:lpstr>Tw Cen MT</vt:lpstr>
      <vt:lpstr>Wingdings</vt:lpstr>
      <vt:lpstr>Droplet</vt:lpstr>
      <vt:lpstr>Maths Calculations  Year 6</vt:lpstr>
      <vt:lpstr>Year 6 National Curriculum objectives. </vt:lpstr>
      <vt:lpstr>PowerPoint Presentation</vt:lpstr>
      <vt:lpstr>Addition</vt:lpstr>
      <vt:lpstr>PowerPoint Presentation</vt:lpstr>
      <vt:lpstr>Subtraction</vt:lpstr>
      <vt:lpstr>PowerPoint Presentation</vt:lpstr>
      <vt:lpstr>Multiplication</vt:lpstr>
      <vt:lpstr>PowerPoint Presentation</vt:lpstr>
      <vt:lpstr> Short Division</vt:lpstr>
      <vt:lpstr> Long Division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Calculations  Year 6</dc:title>
  <dc:creator>Mrs S Green</dc:creator>
  <cp:lastModifiedBy>Mrs S Green</cp:lastModifiedBy>
  <cp:revision>1</cp:revision>
  <dcterms:created xsi:type="dcterms:W3CDTF">2024-03-21T09:56:00Z</dcterms:created>
  <dcterms:modified xsi:type="dcterms:W3CDTF">2024-08-29T14:28:11Z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0x010100F938103876BACA4FB2AAFD41A6FF24D8</vt:lpwstr>
  </property>
</Properties>
</file>