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983A0-72C4-1170-B0CF-35D72624011B}" v="1832" dt="2025-06-10T11:52:04.644"/>
    <p1510:client id="{7E44A87B-F673-DDD4-90B9-81B661CBAA3F}" v="5" dt="2025-06-09T13:26:45.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 Higgs" userId="S::rhiggs1@st-john.leicester.sch.uk::8caf029b-7a89-49da-b727-bfbe7ea2415d" providerId="AD" clId="Web-{76EFE6FC-2D92-0B2B-EA8F-DA060D7700E4}"/>
    <pc:docChg chg="modSld">
      <pc:chgData name="Rose Higgs" userId="S::rhiggs1@st-john.leicester.sch.uk::8caf029b-7a89-49da-b727-bfbe7ea2415d" providerId="AD" clId="Web-{76EFE6FC-2D92-0B2B-EA8F-DA060D7700E4}" dt="2024-05-16T16:40:37.608" v="10" actId="14100"/>
      <pc:docMkLst>
        <pc:docMk/>
      </pc:docMkLst>
      <pc:sldChg chg="modSp">
        <pc:chgData name="Rose Higgs" userId="S::rhiggs1@st-john.leicester.sch.uk::8caf029b-7a89-49da-b727-bfbe7ea2415d" providerId="AD" clId="Web-{76EFE6FC-2D92-0B2B-EA8F-DA060D7700E4}" dt="2024-05-16T16:40:37.608" v="10" actId="14100"/>
        <pc:sldMkLst>
          <pc:docMk/>
          <pc:sldMk cId="2929159787" sldId="256"/>
        </pc:sldMkLst>
        <pc:spChg chg="mod">
          <ac:chgData name="Rose Higgs" userId="S::rhiggs1@st-john.leicester.sch.uk::8caf029b-7a89-49da-b727-bfbe7ea2415d" providerId="AD" clId="Web-{76EFE6FC-2D92-0B2B-EA8F-DA060D7700E4}" dt="2024-05-16T16:40:25.749" v="7" actId="14100"/>
          <ac:spMkLst>
            <pc:docMk/>
            <pc:sldMk cId="2929159787" sldId="256"/>
            <ac:spMk id="6" creationId="{F13A13E3-1627-EA7F-BBC1-9FB63FBB0986}"/>
          </ac:spMkLst>
        </pc:spChg>
        <pc:spChg chg="mod">
          <ac:chgData name="Rose Higgs" userId="S::rhiggs1@st-john.leicester.sch.uk::8caf029b-7a89-49da-b727-bfbe7ea2415d" providerId="AD" clId="Web-{76EFE6FC-2D92-0B2B-EA8F-DA060D7700E4}" dt="2024-05-16T16:40:37.608" v="10" actId="14100"/>
          <ac:spMkLst>
            <pc:docMk/>
            <pc:sldMk cId="2929159787" sldId="256"/>
            <ac:spMk id="7" creationId="{111F4DF0-24B6-4779-E460-1E06D634D16B}"/>
          </ac:spMkLst>
        </pc:spChg>
      </pc:sldChg>
    </pc:docChg>
  </pc:docChgLst>
  <pc:docChgLst>
    <pc:chgData name="Daisy Bannister" userId="S::dbannister@st-john.leicester.sch.uk::f400204c-f538-4ac6-8787-9db404306437" providerId="AD" clId="Web-{7E44A87B-F673-DDD4-90B9-81B661CBAA3F}"/>
    <pc:docChg chg="modSld">
      <pc:chgData name="Daisy Bannister" userId="S::dbannister@st-john.leicester.sch.uk::f400204c-f538-4ac6-8787-9db404306437" providerId="AD" clId="Web-{7E44A87B-F673-DDD4-90B9-81B661CBAA3F}" dt="2025-06-09T13:26:45.673" v="3"/>
      <pc:docMkLst>
        <pc:docMk/>
      </pc:docMkLst>
      <pc:sldChg chg="delSp modSp">
        <pc:chgData name="Daisy Bannister" userId="S::dbannister@st-john.leicester.sch.uk::f400204c-f538-4ac6-8787-9db404306437" providerId="AD" clId="Web-{7E44A87B-F673-DDD4-90B9-81B661CBAA3F}" dt="2025-06-09T13:26:45.673" v="3"/>
        <pc:sldMkLst>
          <pc:docMk/>
          <pc:sldMk cId="2929159787" sldId="256"/>
        </pc:sldMkLst>
        <pc:spChg chg="del mod">
          <ac:chgData name="Daisy Bannister" userId="S::dbannister@st-john.leicester.sch.uk::f400204c-f538-4ac6-8787-9db404306437" providerId="AD" clId="Web-{7E44A87B-F673-DDD4-90B9-81B661CBAA3F}" dt="2025-06-09T13:26:45.673" v="3"/>
          <ac:spMkLst>
            <pc:docMk/>
            <pc:sldMk cId="2929159787" sldId="256"/>
            <ac:spMk id="7" creationId="{111F4DF0-24B6-4779-E460-1E06D634D16B}"/>
          </ac:spMkLst>
        </pc:spChg>
        <pc:picChg chg="del">
          <ac:chgData name="Daisy Bannister" userId="S::dbannister@st-john.leicester.sch.uk::f400204c-f538-4ac6-8787-9db404306437" providerId="AD" clId="Web-{7E44A87B-F673-DDD4-90B9-81B661CBAA3F}" dt="2025-06-09T13:25:36.749" v="0"/>
          <ac:picMkLst>
            <pc:docMk/>
            <pc:sldMk cId="2929159787" sldId="256"/>
            <ac:picMk id="5" creationId="{DFFA07D8-327E-AF6C-421C-011EA47C5AAD}"/>
          </ac:picMkLst>
        </pc:picChg>
      </pc:sldChg>
    </pc:docChg>
  </pc:docChgLst>
  <pc:docChgLst>
    <pc:chgData name="Irym Issa" userId="S::iissa@st-john.leicester.sch.uk::5910781a-6d28-4052-813d-7973f5e069c6" providerId="AD" clId="Web-{3F6983A0-72C4-1170-B0CF-35D72624011B}"/>
    <pc:docChg chg="modSld">
      <pc:chgData name="Irym Issa" userId="S::iissa@st-john.leicester.sch.uk::5910781a-6d28-4052-813d-7973f5e069c6" providerId="AD" clId="Web-{3F6983A0-72C4-1170-B0CF-35D72624011B}" dt="2025-06-10T11:52:04.644" v="1019" actId="20577"/>
      <pc:docMkLst>
        <pc:docMk/>
      </pc:docMkLst>
      <pc:sldChg chg="addSp delSp modSp">
        <pc:chgData name="Irym Issa" userId="S::iissa@st-john.leicester.sch.uk::5910781a-6d28-4052-813d-7973f5e069c6" providerId="AD" clId="Web-{3F6983A0-72C4-1170-B0CF-35D72624011B}" dt="2025-06-10T11:52:04.644" v="1019" actId="20577"/>
        <pc:sldMkLst>
          <pc:docMk/>
          <pc:sldMk cId="2929159787" sldId="256"/>
        </pc:sldMkLst>
        <pc:spChg chg="add del">
          <ac:chgData name="Irym Issa" userId="S::iissa@st-john.leicester.sch.uk::5910781a-6d28-4052-813d-7973f5e069c6" providerId="AD" clId="Web-{3F6983A0-72C4-1170-B0CF-35D72624011B}" dt="2025-06-10T10:09:06.380" v="53"/>
          <ac:spMkLst>
            <pc:docMk/>
            <pc:sldMk cId="2929159787" sldId="256"/>
            <ac:spMk id="3" creationId="{48C7E838-32A0-5656-A5C1-AC32173BE282}"/>
          </ac:spMkLst>
        </pc:spChg>
        <pc:spChg chg="add mod">
          <ac:chgData name="Irym Issa" userId="S::iissa@st-john.leicester.sch.uk::5910781a-6d28-4052-813d-7973f5e069c6" providerId="AD" clId="Web-{3F6983A0-72C4-1170-B0CF-35D72624011B}" dt="2025-06-10T11:50:43.392" v="1005" actId="20577"/>
          <ac:spMkLst>
            <pc:docMk/>
            <pc:sldMk cId="2929159787" sldId="256"/>
            <ac:spMk id="5" creationId="{BFEF1614-BA79-B6B8-273D-E729F1BFCE2B}"/>
          </ac:spMkLst>
        </pc:spChg>
        <pc:spChg chg="del mod">
          <ac:chgData name="Irym Issa" userId="S::iissa@st-john.leicester.sch.uk::5910781a-6d28-4052-813d-7973f5e069c6" providerId="AD" clId="Web-{3F6983A0-72C4-1170-B0CF-35D72624011B}" dt="2025-06-10T11:04:35.278" v="955"/>
          <ac:spMkLst>
            <pc:docMk/>
            <pc:sldMk cId="2929159787" sldId="256"/>
            <ac:spMk id="6" creationId="{F13A13E3-1627-EA7F-BBC1-9FB63FBB0986}"/>
          </ac:spMkLst>
        </pc:spChg>
        <pc:spChg chg="add del mod">
          <ac:chgData name="Irym Issa" userId="S::iissa@st-john.leicester.sch.uk::5910781a-6d28-4052-813d-7973f5e069c6" providerId="AD" clId="Web-{3F6983A0-72C4-1170-B0CF-35D72624011B}" dt="2025-06-10T10:24:53.756" v="320"/>
          <ac:spMkLst>
            <pc:docMk/>
            <pc:sldMk cId="2929159787" sldId="256"/>
            <ac:spMk id="8" creationId="{F0E4B7B1-45DC-70CF-250F-74145D357137}"/>
          </ac:spMkLst>
        </pc:spChg>
        <pc:spChg chg="add mod">
          <ac:chgData name="Irym Issa" userId="S::iissa@st-john.leicester.sch.uk::5910781a-6d28-4052-813d-7973f5e069c6" providerId="AD" clId="Web-{3F6983A0-72C4-1170-B0CF-35D72624011B}" dt="2025-06-10T11:52:04.644" v="1019" actId="20577"/>
          <ac:spMkLst>
            <pc:docMk/>
            <pc:sldMk cId="2929159787" sldId="256"/>
            <ac:spMk id="9" creationId="{4A06262F-9700-F254-73E2-9070CA5D2668}"/>
          </ac:spMkLst>
        </pc:spChg>
        <pc:spChg chg="add mod">
          <ac:chgData name="Irym Issa" userId="S::iissa@st-john.leicester.sch.uk::5910781a-6d28-4052-813d-7973f5e069c6" providerId="AD" clId="Web-{3F6983A0-72C4-1170-B0CF-35D72624011B}" dt="2025-06-10T11:50:41.141" v="1004" actId="20577"/>
          <ac:spMkLst>
            <pc:docMk/>
            <pc:sldMk cId="2929159787" sldId="256"/>
            <ac:spMk id="10" creationId="{76D4636F-FFEE-8125-5A2C-32A3BA5C85B1}"/>
          </ac:spMkLst>
        </pc:spChg>
        <pc:picChg chg="add mod ord">
          <ac:chgData name="Irym Issa" userId="S::iissa@st-john.leicester.sch.uk::5910781a-6d28-4052-813d-7973f5e069c6" providerId="AD" clId="Web-{3F6983A0-72C4-1170-B0CF-35D72624011B}" dt="2025-06-10T11:17:38.755" v="975" actId="14100"/>
          <ac:picMkLst>
            <pc:docMk/>
            <pc:sldMk cId="2929159787" sldId="256"/>
            <ac:picMk id="2" creationId="{4B5157F2-F749-C911-19E3-7905201197C4}"/>
          </ac:picMkLst>
        </pc:picChg>
        <pc:picChg chg="mod modCrop">
          <ac:chgData name="Irym Issa" userId="S::iissa@st-john.leicester.sch.uk::5910781a-6d28-4052-813d-7973f5e069c6" providerId="AD" clId="Web-{3F6983A0-72C4-1170-B0CF-35D72624011B}" dt="2025-06-10T10:57:12.625" v="904" actId="1076"/>
          <ac:picMkLst>
            <pc:docMk/>
            <pc:sldMk cId="2929159787" sldId="256"/>
            <ac:picMk id="4" creationId="{523C8C67-37A5-0B28-D046-8811821E8E96}"/>
          </ac:picMkLst>
        </pc:picChg>
        <pc:picChg chg="add mod modCrop">
          <ac:chgData name="Irym Issa" userId="S::iissa@st-john.leicester.sch.uk::5910781a-6d28-4052-813d-7973f5e069c6" providerId="AD" clId="Web-{3F6983A0-72C4-1170-B0CF-35D72624011B}" dt="2025-06-10T11:05:22.764" v="957" actId="1076"/>
          <ac:picMkLst>
            <pc:docMk/>
            <pc:sldMk cId="2929159787" sldId="256"/>
            <ac:picMk id="7" creationId="{5C6ABF86-2464-FBA1-9378-D6B98887534D}"/>
          </ac:picMkLst>
        </pc:picChg>
        <pc:picChg chg="add mod modCrop">
          <ac:chgData name="Irym Issa" userId="S::iissa@st-john.leicester.sch.uk::5910781a-6d28-4052-813d-7973f5e069c6" providerId="AD" clId="Web-{3F6983A0-72C4-1170-B0CF-35D72624011B}" dt="2025-06-10T11:16:27.471" v="973" actId="1076"/>
          <ac:picMkLst>
            <pc:docMk/>
            <pc:sldMk cId="2929159787" sldId="256"/>
            <ac:picMk id="11" creationId="{28EA13A4-08F6-06AB-BB62-EF300DEE1104}"/>
          </ac:picMkLst>
        </pc:picChg>
        <pc:picChg chg="mod">
          <ac:chgData name="Irym Issa" userId="S::iissa@st-john.leicester.sch.uk::5910781a-6d28-4052-813d-7973f5e069c6" providerId="AD" clId="Web-{3F6983A0-72C4-1170-B0CF-35D72624011B}" dt="2025-06-10T08:04:09.185" v="11" actId="14100"/>
          <ac:picMkLst>
            <pc:docMk/>
            <pc:sldMk cId="2929159787" sldId="256"/>
            <ac:picMk id="1030" creationId="{2CC7CDCE-3D1B-A433-F018-995EC731FB2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75904-554D-6D81-D57D-55E90A27B0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4D08F5-E29E-9016-D9AB-5BEA8395DB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9C97F0-F506-CF1B-4AE9-86109AD4AA6A}"/>
              </a:ext>
            </a:extLst>
          </p:cNvPr>
          <p:cNvSpPr>
            <a:spLocks noGrp="1"/>
          </p:cNvSpPr>
          <p:nvPr>
            <p:ph type="dt" sz="half" idx="10"/>
          </p:nvPr>
        </p:nvSpPr>
        <p:spPr/>
        <p:txBody>
          <a:bodyPr/>
          <a:lstStyle/>
          <a:p>
            <a:fld id="{939E75C4-940D-4B0B-9A6D-572D364636C4}" type="datetimeFigureOut">
              <a:rPr lang="en-GB" smtClean="0"/>
              <a:t>10/06/2025</a:t>
            </a:fld>
            <a:endParaRPr lang="en-GB"/>
          </a:p>
        </p:txBody>
      </p:sp>
      <p:sp>
        <p:nvSpPr>
          <p:cNvPr id="5" name="Footer Placeholder 4">
            <a:extLst>
              <a:ext uri="{FF2B5EF4-FFF2-40B4-BE49-F238E27FC236}">
                <a16:creationId xmlns:a16="http://schemas.microsoft.com/office/drawing/2014/main" id="{6B0C05DC-3929-1912-3456-F2B6D19B34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E87F7F-CDA2-D8A8-5B03-16FC5AC3004E}"/>
              </a:ext>
            </a:extLst>
          </p:cNvPr>
          <p:cNvSpPr>
            <a:spLocks noGrp="1"/>
          </p:cNvSpPr>
          <p:nvPr>
            <p:ph type="sldNum" sz="quarter" idx="12"/>
          </p:nvPr>
        </p:nvSpPr>
        <p:spPr/>
        <p:txBody>
          <a:bodyPr/>
          <a:lstStyle/>
          <a:p>
            <a:fld id="{64B0D6D7-FE7F-472A-91D6-BDD9F0D7F3F4}" type="slidenum">
              <a:rPr lang="en-GB" smtClean="0"/>
              <a:t>‹#›</a:t>
            </a:fld>
            <a:endParaRPr lang="en-GB"/>
          </a:p>
        </p:txBody>
      </p:sp>
    </p:spTree>
    <p:extLst>
      <p:ext uri="{BB962C8B-B14F-4D97-AF65-F5344CB8AC3E}">
        <p14:creationId xmlns:p14="http://schemas.microsoft.com/office/powerpoint/2010/main" val="210961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DB48-64D7-3CE5-F2D1-2010BBEB0D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7D7D95-5013-618B-99D5-4EDAB47E89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725B6E-AC00-C0B5-9307-775A20B23D6E}"/>
              </a:ext>
            </a:extLst>
          </p:cNvPr>
          <p:cNvSpPr>
            <a:spLocks noGrp="1"/>
          </p:cNvSpPr>
          <p:nvPr>
            <p:ph type="dt" sz="half" idx="10"/>
          </p:nvPr>
        </p:nvSpPr>
        <p:spPr/>
        <p:txBody>
          <a:bodyPr/>
          <a:lstStyle/>
          <a:p>
            <a:fld id="{939E75C4-940D-4B0B-9A6D-572D364636C4}" type="datetimeFigureOut">
              <a:rPr lang="en-GB" smtClean="0"/>
              <a:t>10/06/2025</a:t>
            </a:fld>
            <a:endParaRPr lang="en-GB"/>
          </a:p>
        </p:txBody>
      </p:sp>
      <p:sp>
        <p:nvSpPr>
          <p:cNvPr id="5" name="Footer Placeholder 4">
            <a:extLst>
              <a:ext uri="{FF2B5EF4-FFF2-40B4-BE49-F238E27FC236}">
                <a16:creationId xmlns:a16="http://schemas.microsoft.com/office/drawing/2014/main" id="{9E6E4DFE-AF19-FD70-7811-FCA3358E5D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0667FB-AC48-96DB-0CFA-1F8FDE0BAF43}"/>
              </a:ext>
            </a:extLst>
          </p:cNvPr>
          <p:cNvSpPr>
            <a:spLocks noGrp="1"/>
          </p:cNvSpPr>
          <p:nvPr>
            <p:ph type="sldNum" sz="quarter" idx="12"/>
          </p:nvPr>
        </p:nvSpPr>
        <p:spPr/>
        <p:txBody>
          <a:bodyPr/>
          <a:lstStyle/>
          <a:p>
            <a:fld id="{64B0D6D7-FE7F-472A-91D6-BDD9F0D7F3F4}" type="slidenum">
              <a:rPr lang="en-GB" smtClean="0"/>
              <a:t>‹#›</a:t>
            </a:fld>
            <a:endParaRPr lang="en-GB"/>
          </a:p>
        </p:txBody>
      </p:sp>
    </p:spTree>
    <p:extLst>
      <p:ext uri="{BB962C8B-B14F-4D97-AF65-F5344CB8AC3E}">
        <p14:creationId xmlns:p14="http://schemas.microsoft.com/office/powerpoint/2010/main" val="378917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42283B-FCA8-6BB0-3737-94CCA9352F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248981-D2CE-3C79-FC67-8918F095DD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231C6-21F3-1F05-C82C-6A4D9912D160}"/>
              </a:ext>
            </a:extLst>
          </p:cNvPr>
          <p:cNvSpPr>
            <a:spLocks noGrp="1"/>
          </p:cNvSpPr>
          <p:nvPr>
            <p:ph type="dt" sz="half" idx="10"/>
          </p:nvPr>
        </p:nvSpPr>
        <p:spPr/>
        <p:txBody>
          <a:bodyPr/>
          <a:lstStyle/>
          <a:p>
            <a:fld id="{939E75C4-940D-4B0B-9A6D-572D364636C4}" type="datetimeFigureOut">
              <a:rPr lang="en-GB" smtClean="0"/>
              <a:t>10/06/2025</a:t>
            </a:fld>
            <a:endParaRPr lang="en-GB"/>
          </a:p>
        </p:txBody>
      </p:sp>
      <p:sp>
        <p:nvSpPr>
          <p:cNvPr id="5" name="Footer Placeholder 4">
            <a:extLst>
              <a:ext uri="{FF2B5EF4-FFF2-40B4-BE49-F238E27FC236}">
                <a16:creationId xmlns:a16="http://schemas.microsoft.com/office/drawing/2014/main" id="{EB0BFD65-3663-1382-2B6E-9C25446138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76D74E-4929-CAAF-D0EB-E365D303D4CB}"/>
              </a:ext>
            </a:extLst>
          </p:cNvPr>
          <p:cNvSpPr>
            <a:spLocks noGrp="1"/>
          </p:cNvSpPr>
          <p:nvPr>
            <p:ph type="sldNum" sz="quarter" idx="12"/>
          </p:nvPr>
        </p:nvSpPr>
        <p:spPr/>
        <p:txBody>
          <a:bodyPr/>
          <a:lstStyle/>
          <a:p>
            <a:fld id="{64B0D6D7-FE7F-472A-91D6-BDD9F0D7F3F4}" type="slidenum">
              <a:rPr lang="en-GB" smtClean="0"/>
              <a:t>‹#›</a:t>
            </a:fld>
            <a:endParaRPr lang="en-GB"/>
          </a:p>
        </p:txBody>
      </p:sp>
    </p:spTree>
    <p:extLst>
      <p:ext uri="{BB962C8B-B14F-4D97-AF65-F5344CB8AC3E}">
        <p14:creationId xmlns:p14="http://schemas.microsoft.com/office/powerpoint/2010/main" val="370965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D2F28-D71C-AAC4-6B6D-7305F7878C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4E06D0-57FB-0D33-DC51-50D013A4D2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B45CA0-A95C-3E02-3647-E8DBF47939F5}"/>
              </a:ext>
            </a:extLst>
          </p:cNvPr>
          <p:cNvSpPr>
            <a:spLocks noGrp="1"/>
          </p:cNvSpPr>
          <p:nvPr>
            <p:ph type="dt" sz="half" idx="10"/>
          </p:nvPr>
        </p:nvSpPr>
        <p:spPr/>
        <p:txBody>
          <a:bodyPr/>
          <a:lstStyle/>
          <a:p>
            <a:fld id="{939E75C4-940D-4B0B-9A6D-572D364636C4}" type="datetimeFigureOut">
              <a:rPr lang="en-GB" smtClean="0"/>
              <a:t>10/06/2025</a:t>
            </a:fld>
            <a:endParaRPr lang="en-GB"/>
          </a:p>
        </p:txBody>
      </p:sp>
      <p:sp>
        <p:nvSpPr>
          <p:cNvPr id="5" name="Footer Placeholder 4">
            <a:extLst>
              <a:ext uri="{FF2B5EF4-FFF2-40B4-BE49-F238E27FC236}">
                <a16:creationId xmlns:a16="http://schemas.microsoft.com/office/drawing/2014/main" id="{226ECC45-C604-3D3B-13FD-6DC51D3FAD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FA274B-BEE6-6B25-0AEA-ED743F00FEE7}"/>
              </a:ext>
            </a:extLst>
          </p:cNvPr>
          <p:cNvSpPr>
            <a:spLocks noGrp="1"/>
          </p:cNvSpPr>
          <p:nvPr>
            <p:ph type="sldNum" sz="quarter" idx="12"/>
          </p:nvPr>
        </p:nvSpPr>
        <p:spPr/>
        <p:txBody>
          <a:bodyPr/>
          <a:lstStyle/>
          <a:p>
            <a:fld id="{64B0D6D7-FE7F-472A-91D6-BDD9F0D7F3F4}" type="slidenum">
              <a:rPr lang="en-GB" smtClean="0"/>
              <a:t>‹#›</a:t>
            </a:fld>
            <a:endParaRPr lang="en-GB"/>
          </a:p>
        </p:txBody>
      </p:sp>
    </p:spTree>
    <p:extLst>
      <p:ext uri="{BB962C8B-B14F-4D97-AF65-F5344CB8AC3E}">
        <p14:creationId xmlns:p14="http://schemas.microsoft.com/office/powerpoint/2010/main" val="182084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5349-C633-F525-214E-B93BAE641E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D6F041-5D91-038E-C9AB-6537218399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679C5A-4DA6-D4C5-BF3E-BE518A5C5319}"/>
              </a:ext>
            </a:extLst>
          </p:cNvPr>
          <p:cNvSpPr>
            <a:spLocks noGrp="1"/>
          </p:cNvSpPr>
          <p:nvPr>
            <p:ph type="dt" sz="half" idx="10"/>
          </p:nvPr>
        </p:nvSpPr>
        <p:spPr/>
        <p:txBody>
          <a:bodyPr/>
          <a:lstStyle/>
          <a:p>
            <a:fld id="{939E75C4-940D-4B0B-9A6D-572D364636C4}" type="datetimeFigureOut">
              <a:rPr lang="en-GB" smtClean="0"/>
              <a:t>10/06/2025</a:t>
            </a:fld>
            <a:endParaRPr lang="en-GB"/>
          </a:p>
        </p:txBody>
      </p:sp>
      <p:sp>
        <p:nvSpPr>
          <p:cNvPr id="5" name="Footer Placeholder 4">
            <a:extLst>
              <a:ext uri="{FF2B5EF4-FFF2-40B4-BE49-F238E27FC236}">
                <a16:creationId xmlns:a16="http://schemas.microsoft.com/office/drawing/2014/main" id="{EF1C4747-4E61-47CE-0D47-DC5B6FCB7B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CA8CA-9870-47F9-13D6-3F2644DE483F}"/>
              </a:ext>
            </a:extLst>
          </p:cNvPr>
          <p:cNvSpPr>
            <a:spLocks noGrp="1"/>
          </p:cNvSpPr>
          <p:nvPr>
            <p:ph type="sldNum" sz="quarter" idx="12"/>
          </p:nvPr>
        </p:nvSpPr>
        <p:spPr/>
        <p:txBody>
          <a:bodyPr/>
          <a:lstStyle/>
          <a:p>
            <a:fld id="{64B0D6D7-FE7F-472A-91D6-BDD9F0D7F3F4}" type="slidenum">
              <a:rPr lang="en-GB" smtClean="0"/>
              <a:t>‹#›</a:t>
            </a:fld>
            <a:endParaRPr lang="en-GB"/>
          </a:p>
        </p:txBody>
      </p:sp>
    </p:spTree>
    <p:extLst>
      <p:ext uri="{BB962C8B-B14F-4D97-AF65-F5344CB8AC3E}">
        <p14:creationId xmlns:p14="http://schemas.microsoft.com/office/powerpoint/2010/main" val="367863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E5B4-C710-C765-5B42-AF5E52B9E4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227DF3-A9EE-4A13-BB40-13F7AD76C6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EFAF50-4935-D3E0-9822-CAFE5AB0F3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1328D4-80D0-36C1-6F98-94809BBDAC1A}"/>
              </a:ext>
            </a:extLst>
          </p:cNvPr>
          <p:cNvSpPr>
            <a:spLocks noGrp="1"/>
          </p:cNvSpPr>
          <p:nvPr>
            <p:ph type="dt" sz="half" idx="10"/>
          </p:nvPr>
        </p:nvSpPr>
        <p:spPr/>
        <p:txBody>
          <a:bodyPr/>
          <a:lstStyle/>
          <a:p>
            <a:fld id="{939E75C4-940D-4B0B-9A6D-572D364636C4}" type="datetimeFigureOut">
              <a:rPr lang="en-GB" smtClean="0"/>
              <a:t>10/06/2025</a:t>
            </a:fld>
            <a:endParaRPr lang="en-GB"/>
          </a:p>
        </p:txBody>
      </p:sp>
      <p:sp>
        <p:nvSpPr>
          <p:cNvPr id="6" name="Footer Placeholder 5">
            <a:extLst>
              <a:ext uri="{FF2B5EF4-FFF2-40B4-BE49-F238E27FC236}">
                <a16:creationId xmlns:a16="http://schemas.microsoft.com/office/drawing/2014/main" id="{1BFBF3D4-8D19-FB91-04F2-19BD143821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01B0C0-7D61-5597-9B35-9F53454355FB}"/>
              </a:ext>
            </a:extLst>
          </p:cNvPr>
          <p:cNvSpPr>
            <a:spLocks noGrp="1"/>
          </p:cNvSpPr>
          <p:nvPr>
            <p:ph type="sldNum" sz="quarter" idx="12"/>
          </p:nvPr>
        </p:nvSpPr>
        <p:spPr/>
        <p:txBody>
          <a:bodyPr/>
          <a:lstStyle/>
          <a:p>
            <a:fld id="{64B0D6D7-FE7F-472A-91D6-BDD9F0D7F3F4}" type="slidenum">
              <a:rPr lang="en-GB" smtClean="0"/>
              <a:t>‹#›</a:t>
            </a:fld>
            <a:endParaRPr lang="en-GB"/>
          </a:p>
        </p:txBody>
      </p:sp>
    </p:spTree>
    <p:extLst>
      <p:ext uri="{BB962C8B-B14F-4D97-AF65-F5344CB8AC3E}">
        <p14:creationId xmlns:p14="http://schemas.microsoft.com/office/powerpoint/2010/main" val="92569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1392-499A-66C7-B463-B4678289CB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A4B264-BD34-B609-0432-621C6C0071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00A81C-A4EB-40AD-0182-D19A667A0A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A8C5B7-1712-E57A-B402-CF2061F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8423AE-6E77-131B-1EAB-11B744AE06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EBD887-9D29-C5C3-C9C2-D1F03C7741DF}"/>
              </a:ext>
            </a:extLst>
          </p:cNvPr>
          <p:cNvSpPr>
            <a:spLocks noGrp="1"/>
          </p:cNvSpPr>
          <p:nvPr>
            <p:ph type="dt" sz="half" idx="10"/>
          </p:nvPr>
        </p:nvSpPr>
        <p:spPr/>
        <p:txBody>
          <a:bodyPr/>
          <a:lstStyle/>
          <a:p>
            <a:fld id="{939E75C4-940D-4B0B-9A6D-572D364636C4}" type="datetimeFigureOut">
              <a:rPr lang="en-GB" smtClean="0"/>
              <a:t>10/06/2025</a:t>
            </a:fld>
            <a:endParaRPr lang="en-GB"/>
          </a:p>
        </p:txBody>
      </p:sp>
      <p:sp>
        <p:nvSpPr>
          <p:cNvPr id="8" name="Footer Placeholder 7">
            <a:extLst>
              <a:ext uri="{FF2B5EF4-FFF2-40B4-BE49-F238E27FC236}">
                <a16:creationId xmlns:a16="http://schemas.microsoft.com/office/drawing/2014/main" id="{30075613-6234-6513-27A2-32C0FE0C35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848B68-62C6-2075-1CBD-FBE2384BB4F1}"/>
              </a:ext>
            </a:extLst>
          </p:cNvPr>
          <p:cNvSpPr>
            <a:spLocks noGrp="1"/>
          </p:cNvSpPr>
          <p:nvPr>
            <p:ph type="sldNum" sz="quarter" idx="12"/>
          </p:nvPr>
        </p:nvSpPr>
        <p:spPr/>
        <p:txBody>
          <a:bodyPr/>
          <a:lstStyle/>
          <a:p>
            <a:fld id="{64B0D6D7-FE7F-472A-91D6-BDD9F0D7F3F4}" type="slidenum">
              <a:rPr lang="en-GB" smtClean="0"/>
              <a:t>‹#›</a:t>
            </a:fld>
            <a:endParaRPr lang="en-GB"/>
          </a:p>
        </p:txBody>
      </p:sp>
    </p:spTree>
    <p:extLst>
      <p:ext uri="{BB962C8B-B14F-4D97-AF65-F5344CB8AC3E}">
        <p14:creationId xmlns:p14="http://schemas.microsoft.com/office/powerpoint/2010/main" val="327436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3E6C8-802A-B150-6C50-F0896BDDE21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000C40-4D1C-0358-9959-7CD2B27FCDBC}"/>
              </a:ext>
            </a:extLst>
          </p:cNvPr>
          <p:cNvSpPr>
            <a:spLocks noGrp="1"/>
          </p:cNvSpPr>
          <p:nvPr>
            <p:ph type="dt" sz="half" idx="10"/>
          </p:nvPr>
        </p:nvSpPr>
        <p:spPr/>
        <p:txBody>
          <a:bodyPr/>
          <a:lstStyle/>
          <a:p>
            <a:fld id="{939E75C4-940D-4B0B-9A6D-572D364636C4}" type="datetimeFigureOut">
              <a:rPr lang="en-GB" smtClean="0"/>
              <a:t>10/06/2025</a:t>
            </a:fld>
            <a:endParaRPr lang="en-GB"/>
          </a:p>
        </p:txBody>
      </p:sp>
      <p:sp>
        <p:nvSpPr>
          <p:cNvPr id="4" name="Footer Placeholder 3">
            <a:extLst>
              <a:ext uri="{FF2B5EF4-FFF2-40B4-BE49-F238E27FC236}">
                <a16:creationId xmlns:a16="http://schemas.microsoft.com/office/drawing/2014/main" id="{53D8C5A3-218D-7BCE-A88E-35C78AE4DC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D2AEBC-3341-3000-4A3C-C659E6F813DB}"/>
              </a:ext>
            </a:extLst>
          </p:cNvPr>
          <p:cNvSpPr>
            <a:spLocks noGrp="1"/>
          </p:cNvSpPr>
          <p:nvPr>
            <p:ph type="sldNum" sz="quarter" idx="12"/>
          </p:nvPr>
        </p:nvSpPr>
        <p:spPr/>
        <p:txBody>
          <a:bodyPr/>
          <a:lstStyle/>
          <a:p>
            <a:fld id="{64B0D6D7-FE7F-472A-91D6-BDD9F0D7F3F4}" type="slidenum">
              <a:rPr lang="en-GB" smtClean="0"/>
              <a:t>‹#›</a:t>
            </a:fld>
            <a:endParaRPr lang="en-GB"/>
          </a:p>
        </p:txBody>
      </p:sp>
    </p:spTree>
    <p:extLst>
      <p:ext uri="{BB962C8B-B14F-4D97-AF65-F5344CB8AC3E}">
        <p14:creationId xmlns:p14="http://schemas.microsoft.com/office/powerpoint/2010/main" val="22259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23EAD1-26AF-C194-3804-BBC828FBB8C4}"/>
              </a:ext>
            </a:extLst>
          </p:cNvPr>
          <p:cNvSpPr>
            <a:spLocks noGrp="1"/>
          </p:cNvSpPr>
          <p:nvPr>
            <p:ph type="dt" sz="half" idx="10"/>
          </p:nvPr>
        </p:nvSpPr>
        <p:spPr/>
        <p:txBody>
          <a:bodyPr/>
          <a:lstStyle/>
          <a:p>
            <a:fld id="{939E75C4-940D-4B0B-9A6D-572D364636C4}" type="datetimeFigureOut">
              <a:rPr lang="en-GB" smtClean="0"/>
              <a:t>10/06/2025</a:t>
            </a:fld>
            <a:endParaRPr lang="en-GB"/>
          </a:p>
        </p:txBody>
      </p:sp>
      <p:sp>
        <p:nvSpPr>
          <p:cNvPr id="3" name="Footer Placeholder 2">
            <a:extLst>
              <a:ext uri="{FF2B5EF4-FFF2-40B4-BE49-F238E27FC236}">
                <a16:creationId xmlns:a16="http://schemas.microsoft.com/office/drawing/2014/main" id="{5C1F1A7F-D50B-36DC-2FE9-883E9E5306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ED1BEC-7E3B-74C6-73C5-58C5C197F18A}"/>
              </a:ext>
            </a:extLst>
          </p:cNvPr>
          <p:cNvSpPr>
            <a:spLocks noGrp="1"/>
          </p:cNvSpPr>
          <p:nvPr>
            <p:ph type="sldNum" sz="quarter" idx="12"/>
          </p:nvPr>
        </p:nvSpPr>
        <p:spPr/>
        <p:txBody>
          <a:bodyPr/>
          <a:lstStyle/>
          <a:p>
            <a:fld id="{64B0D6D7-FE7F-472A-91D6-BDD9F0D7F3F4}" type="slidenum">
              <a:rPr lang="en-GB" smtClean="0"/>
              <a:t>‹#›</a:t>
            </a:fld>
            <a:endParaRPr lang="en-GB"/>
          </a:p>
        </p:txBody>
      </p:sp>
    </p:spTree>
    <p:extLst>
      <p:ext uri="{BB962C8B-B14F-4D97-AF65-F5344CB8AC3E}">
        <p14:creationId xmlns:p14="http://schemas.microsoft.com/office/powerpoint/2010/main" val="305376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FB5AC-3D37-90F5-9BD3-053F769AE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301F3F-881B-70D8-5854-7E79842B5E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C65DE0-030F-FA23-9D2D-E430E3797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B2C4E-E63A-97BC-3256-D26637ADE27D}"/>
              </a:ext>
            </a:extLst>
          </p:cNvPr>
          <p:cNvSpPr>
            <a:spLocks noGrp="1"/>
          </p:cNvSpPr>
          <p:nvPr>
            <p:ph type="dt" sz="half" idx="10"/>
          </p:nvPr>
        </p:nvSpPr>
        <p:spPr/>
        <p:txBody>
          <a:bodyPr/>
          <a:lstStyle/>
          <a:p>
            <a:fld id="{939E75C4-940D-4B0B-9A6D-572D364636C4}" type="datetimeFigureOut">
              <a:rPr lang="en-GB" smtClean="0"/>
              <a:t>10/06/2025</a:t>
            </a:fld>
            <a:endParaRPr lang="en-GB"/>
          </a:p>
        </p:txBody>
      </p:sp>
      <p:sp>
        <p:nvSpPr>
          <p:cNvPr id="6" name="Footer Placeholder 5">
            <a:extLst>
              <a:ext uri="{FF2B5EF4-FFF2-40B4-BE49-F238E27FC236}">
                <a16:creationId xmlns:a16="http://schemas.microsoft.com/office/drawing/2014/main" id="{B6F6519F-A282-2C43-4248-A92A30A5A5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2472F0-B2DE-947A-0DAA-C2CA709A72F4}"/>
              </a:ext>
            </a:extLst>
          </p:cNvPr>
          <p:cNvSpPr>
            <a:spLocks noGrp="1"/>
          </p:cNvSpPr>
          <p:nvPr>
            <p:ph type="sldNum" sz="quarter" idx="12"/>
          </p:nvPr>
        </p:nvSpPr>
        <p:spPr/>
        <p:txBody>
          <a:bodyPr/>
          <a:lstStyle/>
          <a:p>
            <a:fld id="{64B0D6D7-FE7F-472A-91D6-BDD9F0D7F3F4}" type="slidenum">
              <a:rPr lang="en-GB" smtClean="0"/>
              <a:t>‹#›</a:t>
            </a:fld>
            <a:endParaRPr lang="en-GB"/>
          </a:p>
        </p:txBody>
      </p:sp>
    </p:spTree>
    <p:extLst>
      <p:ext uri="{BB962C8B-B14F-4D97-AF65-F5344CB8AC3E}">
        <p14:creationId xmlns:p14="http://schemas.microsoft.com/office/powerpoint/2010/main" val="371263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8F04-BCDC-EBBB-FCCA-385E49939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985A8A-F35E-A9B4-0472-CA9B7E31A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F25ED9-503F-811B-795C-32A072926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BC497F-A794-025E-2D65-2F4B69E5318F}"/>
              </a:ext>
            </a:extLst>
          </p:cNvPr>
          <p:cNvSpPr>
            <a:spLocks noGrp="1"/>
          </p:cNvSpPr>
          <p:nvPr>
            <p:ph type="dt" sz="half" idx="10"/>
          </p:nvPr>
        </p:nvSpPr>
        <p:spPr/>
        <p:txBody>
          <a:bodyPr/>
          <a:lstStyle/>
          <a:p>
            <a:fld id="{939E75C4-940D-4B0B-9A6D-572D364636C4}" type="datetimeFigureOut">
              <a:rPr lang="en-GB" smtClean="0"/>
              <a:t>10/06/2025</a:t>
            </a:fld>
            <a:endParaRPr lang="en-GB"/>
          </a:p>
        </p:txBody>
      </p:sp>
      <p:sp>
        <p:nvSpPr>
          <p:cNvPr id="6" name="Footer Placeholder 5">
            <a:extLst>
              <a:ext uri="{FF2B5EF4-FFF2-40B4-BE49-F238E27FC236}">
                <a16:creationId xmlns:a16="http://schemas.microsoft.com/office/drawing/2014/main" id="{62B921CC-4D51-7B74-44B3-A7552C5A31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F4261A-A2BD-1687-9A2F-8D954E1CED41}"/>
              </a:ext>
            </a:extLst>
          </p:cNvPr>
          <p:cNvSpPr>
            <a:spLocks noGrp="1"/>
          </p:cNvSpPr>
          <p:nvPr>
            <p:ph type="sldNum" sz="quarter" idx="12"/>
          </p:nvPr>
        </p:nvSpPr>
        <p:spPr/>
        <p:txBody>
          <a:bodyPr/>
          <a:lstStyle/>
          <a:p>
            <a:fld id="{64B0D6D7-FE7F-472A-91D6-BDD9F0D7F3F4}" type="slidenum">
              <a:rPr lang="en-GB" smtClean="0"/>
              <a:t>‹#›</a:t>
            </a:fld>
            <a:endParaRPr lang="en-GB"/>
          </a:p>
        </p:txBody>
      </p:sp>
    </p:spTree>
    <p:extLst>
      <p:ext uri="{BB962C8B-B14F-4D97-AF65-F5344CB8AC3E}">
        <p14:creationId xmlns:p14="http://schemas.microsoft.com/office/powerpoint/2010/main" val="533851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CF7DC6-14D6-F413-5998-B373F09DF6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DBB15C-90C8-1384-CAC0-2A79061EF8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7B8FA4-927C-8249-14B5-A597CA37A4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E75C4-940D-4B0B-9A6D-572D364636C4}" type="datetimeFigureOut">
              <a:rPr lang="en-GB" smtClean="0"/>
              <a:t>10/06/2025</a:t>
            </a:fld>
            <a:endParaRPr lang="en-GB"/>
          </a:p>
        </p:txBody>
      </p:sp>
      <p:sp>
        <p:nvSpPr>
          <p:cNvPr id="5" name="Footer Placeholder 4">
            <a:extLst>
              <a:ext uri="{FF2B5EF4-FFF2-40B4-BE49-F238E27FC236}">
                <a16:creationId xmlns:a16="http://schemas.microsoft.com/office/drawing/2014/main" id="{47BC097C-1092-4059-507B-929414EE85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BB3C4A-BF41-C3C5-2A59-9C75EBD27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0D6D7-FE7F-472A-91D6-BDD9F0D7F3F4}" type="slidenum">
              <a:rPr lang="en-GB" smtClean="0"/>
              <a:t>‹#›</a:t>
            </a:fld>
            <a:endParaRPr lang="en-GB"/>
          </a:p>
        </p:txBody>
      </p:sp>
    </p:spTree>
    <p:extLst>
      <p:ext uri="{BB962C8B-B14F-4D97-AF65-F5344CB8AC3E}">
        <p14:creationId xmlns:p14="http://schemas.microsoft.com/office/powerpoint/2010/main" val="345786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nsparent fall leaves border - Clip Art Library">
            <a:extLst>
              <a:ext uri="{FF2B5EF4-FFF2-40B4-BE49-F238E27FC236}">
                <a16:creationId xmlns:a16="http://schemas.microsoft.com/office/drawing/2014/main" id="{4B5157F2-F749-C911-19E3-7905201197C4}"/>
              </a:ext>
            </a:extLst>
          </p:cNvPr>
          <p:cNvPicPr>
            <a:picLocks noChangeAspect="1"/>
          </p:cNvPicPr>
          <p:nvPr/>
        </p:nvPicPr>
        <p:blipFill>
          <a:blip r:embed="rId2"/>
          <a:stretch>
            <a:fillRect/>
          </a:stretch>
        </p:blipFill>
        <p:spPr>
          <a:xfrm>
            <a:off x="17585" y="-118330"/>
            <a:ext cx="12168553" cy="6989152"/>
          </a:xfrm>
          <a:prstGeom prst="rect">
            <a:avLst/>
          </a:prstGeom>
        </p:spPr>
      </p:pic>
      <p:pic>
        <p:nvPicPr>
          <p:cNvPr id="1026" name="Picture 2">
            <a:extLst>
              <a:ext uri="{FF2B5EF4-FFF2-40B4-BE49-F238E27FC236}">
                <a16:creationId xmlns:a16="http://schemas.microsoft.com/office/drawing/2014/main" id="{9F69DD4C-6D99-F3BC-4B5E-AF80F4914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364" y="315245"/>
            <a:ext cx="25812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22E55BB-AEFE-85A5-B25C-BC756745A1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782" y="1168827"/>
            <a:ext cx="565785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CC7CDCE-3D1B-A433-F018-995EC731FB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543" y="2750776"/>
            <a:ext cx="2548726" cy="17271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23C8C67-37A5-0B28-D046-8811821E8E96}"/>
              </a:ext>
            </a:extLst>
          </p:cNvPr>
          <p:cNvPicPr>
            <a:picLocks noChangeAspect="1"/>
          </p:cNvPicPr>
          <p:nvPr/>
        </p:nvPicPr>
        <p:blipFill>
          <a:blip r:embed="rId6"/>
          <a:srcRect t="15460" r="4762" b="-1175"/>
          <a:stretch>
            <a:fillRect/>
          </a:stretch>
        </p:blipFill>
        <p:spPr>
          <a:xfrm>
            <a:off x="1684105" y="491528"/>
            <a:ext cx="1581458" cy="2009273"/>
          </a:xfrm>
          <a:prstGeom prst="rect">
            <a:avLst/>
          </a:prstGeom>
        </p:spPr>
      </p:pic>
      <p:sp>
        <p:nvSpPr>
          <p:cNvPr id="5" name="TextBox 4">
            <a:extLst>
              <a:ext uri="{FF2B5EF4-FFF2-40B4-BE49-F238E27FC236}">
                <a16:creationId xmlns:a16="http://schemas.microsoft.com/office/drawing/2014/main" id="{BFEF1614-BA79-B6B8-273D-E729F1BFCE2B}"/>
              </a:ext>
            </a:extLst>
          </p:cNvPr>
          <p:cNvSpPr txBox="1"/>
          <p:nvPr/>
        </p:nvSpPr>
        <p:spPr>
          <a:xfrm>
            <a:off x="5606630" y="4419316"/>
            <a:ext cx="315448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200" dirty="0">
              <a:latin typeface="Letterjoin-Air No-Lead 48"/>
              <a:ea typeface="Calibri"/>
              <a:cs typeface="Calibri"/>
            </a:endParaRPr>
          </a:p>
          <a:p>
            <a:r>
              <a:rPr lang="en-GB" sz="1200" u="sng" dirty="0">
                <a:latin typeface="Letterjoin-Air No-Lead 48"/>
                <a:ea typeface="Calibri"/>
                <a:cs typeface="Calibri"/>
              </a:rPr>
              <a:t>Miss </a:t>
            </a:r>
            <a:r>
              <a:rPr lang="en-GB" sz="1200" u="sng" err="1">
                <a:latin typeface="Letterjoin-Air No-Lead 48"/>
                <a:ea typeface="Calibri"/>
                <a:cs typeface="Calibri"/>
              </a:rPr>
              <a:t>Dakri</a:t>
            </a:r>
            <a:endParaRPr lang="en-GB" sz="1200" u="sng">
              <a:latin typeface="Letterjoin-Air No-Lead 48"/>
              <a:ea typeface="Calibri"/>
              <a:cs typeface="Calibri"/>
            </a:endParaRPr>
          </a:p>
          <a:p>
            <a:r>
              <a:rPr lang="en-GB" sz="1200" dirty="0">
                <a:latin typeface="Letterjoin-Air No-Lead 48"/>
                <a:ea typeface="Calibri"/>
                <a:cs typeface="Calibri"/>
              </a:rPr>
              <a:t>Hello! My name is Miss </a:t>
            </a:r>
            <a:r>
              <a:rPr lang="en-GB" sz="1200" dirty="0" err="1">
                <a:latin typeface="Letterjoin-Air No-Lead 48"/>
                <a:ea typeface="Calibri"/>
                <a:cs typeface="Calibri"/>
              </a:rPr>
              <a:t>Dakri</a:t>
            </a:r>
            <a:r>
              <a:rPr lang="en-GB" sz="1200" dirty="0">
                <a:latin typeface="Letterjoin-Air No-Lead 48"/>
                <a:ea typeface="Calibri"/>
                <a:cs typeface="Calibri"/>
              </a:rPr>
              <a:t> and I am excited to join the Hungry Caterpillars. I am really looking forward to meeting you all and be a part of your learning journey. I enjoy building in the construction area and I can't wait to make some great models with you.</a:t>
            </a:r>
            <a:endParaRPr lang="en-GB" sz="1400" dirty="0">
              <a:latin typeface="Letterjoin-Air No-Lead 48"/>
              <a:ea typeface="Calibri"/>
              <a:cs typeface="Calibri"/>
            </a:endParaRPr>
          </a:p>
        </p:txBody>
      </p:sp>
      <p:pic>
        <p:nvPicPr>
          <p:cNvPr id="7" name="Picture 6" descr="A person wearing a black head scarf&#10;&#10;AI-generated content may be incorrect.">
            <a:extLst>
              <a:ext uri="{FF2B5EF4-FFF2-40B4-BE49-F238E27FC236}">
                <a16:creationId xmlns:a16="http://schemas.microsoft.com/office/drawing/2014/main" id="{5C6ABF86-2464-FBA1-9378-D6B98887534D}"/>
              </a:ext>
            </a:extLst>
          </p:cNvPr>
          <p:cNvPicPr>
            <a:picLocks noChangeAspect="1"/>
          </p:cNvPicPr>
          <p:nvPr/>
        </p:nvPicPr>
        <p:blipFill>
          <a:blip r:embed="rId7"/>
          <a:srcRect l="8687" t="14035" r="29856" b="11842"/>
          <a:stretch>
            <a:fillRect/>
          </a:stretch>
        </p:blipFill>
        <p:spPr>
          <a:xfrm rot="5400000">
            <a:off x="6662314" y="2975051"/>
            <a:ext cx="1995962" cy="1565654"/>
          </a:xfrm>
          <a:prstGeom prst="rect">
            <a:avLst/>
          </a:prstGeom>
        </p:spPr>
      </p:pic>
      <p:sp>
        <p:nvSpPr>
          <p:cNvPr id="9" name="TextBox 8">
            <a:extLst>
              <a:ext uri="{FF2B5EF4-FFF2-40B4-BE49-F238E27FC236}">
                <a16:creationId xmlns:a16="http://schemas.microsoft.com/office/drawing/2014/main" id="{4A06262F-9700-F254-73E2-9070CA5D2668}"/>
              </a:ext>
            </a:extLst>
          </p:cNvPr>
          <p:cNvSpPr txBox="1"/>
          <p:nvPr/>
        </p:nvSpPr>
        <p:spPr>
          <a:xfrm>
            <a:off x="9157207" y="2347118"/>
            <a:ext cx="270070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u="sng" dirty="0">
                <a:solidFill>
                  <a:schemeClr val="tx1">
                    <a:lumMod val="95000"/>
                    <a:lumOff val="5000"/>
                  </a:schemeClr>
                </a:solidFill>
                <a:latin typeface="Letterjoin-Air No-Lead 48"/>
                <a:ea typeface="+mn-lt"/>
                <a:cs typeface="+mn-lt"/>
              </a:rPr>
              <a:t>Miss Cooper</a:t>
            </a:r>
            <a:endParaRPr lang="en-GB" sz="1200" u="sng">
              <a:solidFill>
                <a:schemeClr val="tx1">
                  <a:lumMod val="95000"/>
                  <a:lumOff val="5000"/>
                </a:schemeClr>
              </a:solidFill>
              <a:latin typeface="Letterjoin-Air No-Lead 48"/>
              <a:ea typeface="+mn-lt"/>
              <a:cs typeface="+mn-lt"/>
            </a:endParaRPr>
          </a:p>
          <a:p>
            <a:r>
              <a:rPr lang="en-GB" sz="1200" dirty="0">
                <a:solidFill>
                  <a:schemeClr val="tx1">
                    <a:lumMod val="95000"/>
                    <a:lumOff val="5000"/>
                  </a:schemeClr>
                </a:solidFill>
                <a:latin typeface="Letterjoin-Air No-Lead 48"/>
                <a:ea typeface="+mn-lt"/>
                <a:cs typeface="+mn-lt"/>
              </a:rPr>
              <a:t>My name is Miss Cooper and I will be your teaching assistant this year! When I’m not at school, you’ll often find me out on the water—I absolutely love water sports. At school, one of my favourite places to be is the outdoor area. I especially enjoy getting creative in the mud kitchen—it’s the best spot for messy fun and imaginative play!</a:t>
            </a:r>
            <a:endParaRPr lang="en-GB" sz="1200">
              <a:solidFill>
                <a:schemeClr val="tx1">
                  <a:lumMod val="95000"/>
                  <a:lumOff val="5000"/>
                </a:schemeClr>
              </a:solidFill>
              <a:latin typeface="Letterjoin-Air No-Lead 48"/>
            </a:endParaRPr>
          </a:p>
          <a:p>
            <a:endParaRPr lang="en-GB" sz="1200" dirty="0">
              <a:solidFill>
                <a:schemeClr val="tx1">
                  <a:lumMod val="95000"/>
                  <a:lumOff val="5000"/>
                </a:schemeClr>
              </a:solidFill>
              <a:latin typeface="Letterjoin-Air No-Lead 48"/>
              <a:ea typeface="Calibri"/>
              <a:cs typeface="Calibri"/>
            </a:endParaRPr>
          </a:p>
          <a:p>
            <a:endParaRPr lang="en-GB" sz="1200" dirty="0">
              <a:solidFill>
                <a:schemeClr val="tx1">
                  <a:lumMod val="95000"/>
                  <a:lumOff val="5000"/>
                </a:schemeClr>
              </a:solidFill>
              <a:latin typeface="Letterjoin-Air No-Lead 48"/>
              <a:ea typeface="Calibri"/>
              <a:cs typeface="Calibri"/>
            </a:endParaRPr>
          </a:p>
        </p:txBody>
      </p:sp>
      <p:sp>
        <p:nvSpPr>
          <p:cNvPr id="10" name="TextBox 9">
            <a:extLst>
              <a:ext uri="{FF2B5EF4-FFF2-40B4-BE49-F238E27FC236}">
                <a16:creationId xmlns:a16="http://schemas.microsoft.com/office/drawing/2014/main" id="{76D4636F-FFEE-8125-5A2C-32A3BA5C85B1}"/>
              </a:ext>
            </a:extLst>
          </p:cNvPr>
          <p:cNvSpPr txBox="1"/>
          <p:nvPr/>
        </p:nvSpPr>
        <p:spPr>
          <a:xfrm>
            <a:off x="587816" y="2374480"/>
            <a:ext cx="3253589"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u="sng" dirty="0">
                <a:solidFill>
                  <a:schemeClr val="tx1">
                    <a:lumMod val="95000"/>
                    <a:lumOff val="5000"/>
                  </a:schemeClr>
                </a:solidFill>
                <a:latin typeface="Letterjoin-Air No-Lead 48"/>
                <a:ea typeface="+mn-lt"/>
                <a:cs typeface="+mn-lt"/>
              </a:rPr>
              <a:t>Mrs Issa</a:t>
            </a:r>
          </a:p>
          <a:p>
            <a:r>
              <a:rPr lang="en-GB" sz="1200" dirty="0">
                <a:solidFill>
                  <a:schemeClr val="tx1">
                    <a:lumMod val="95000"/>
                    <a:lumOff val="5000"/>
                  </a:schemeClr>
                </a:solidFill>
                <a:latin typeface="Letterjoin-Air No-Lead 48"/>
                <a:ea typeface="+mn-lt"/>
                <a:cs typeface="+mn-lt"/>
              </a:rPr>
              <a:t>My name is Mrs. Issa and I am going to be your class teacher. I love going on walks and days out with my children. One of my favourite places in the classroom is the art area—it’s the perfect spot to get creative and let your imagination shine! I also really enjoy the role play area, where you can dress up, have fun, and explore new ideas through play. Reading stories is something I truly enjoy, and I’m looking forward to sharing lots of wonderful books with you. </a:t>
            </a:r>
            <a:r>
              <a:rPr lang="en-GB" sz="1200" dirty="0">
                <a:solidFill>
                  <a:srgbClr val="000000"/>
                </a:solidFill>
                <a:latin typeface="Letterjoin-Air No-Lead 48"/>
                <a:ea typeface="+mn-lt"/>
                <a:cs typeface="+mn-lt"/>
              </a:rPr>
              <a:t>I am sure we are going to have lots of fun!</a:t>
            </a:r>
          </a:p>
          <a:p>
            <a:endParaRPr lang="en-GB" sz="1200" dirty="0">
              <a:solidFill>
                <a:schemeClr val="tx1">
                  <a:lumMod val="95000"/>
                  <a:lumOff val="5000"/>
                </a:schemeClr>
              </a:solidFill>
              <a:latin typeface="Letterjoin-Air No-Lead 48"/>
              <a:ea typeface="Calibri"/>
              <a:cs typeface="Calibri"/>
            </a:endParaRPr>
          </a:p>
          <a:p>
            <a:endParaRPr lang="en-GB" sz="1200" dirty="0">
              <a:solidFill>
                <a:schemeClr val="tx1">
                  <a:lumMod val="95000"/>
                  <a:lumOff val="5000"/>
                </a:schemeClr>
              </a:solidFill>
              <a:latin typeface="Letterjoin-Air No-Lead 48"/>
              <a:ea typeface="Calibri"/>
              <a:cs typeface="Calibri"/>
            </a:endParaRPr>
          </a:p>
          <a:p>
            <a:endParaRPr lang="en-GB" sz="1200" dirty="0">
              <a:solidFill>
                <a:schemeClr val="tx1">
                  <a:lumMod val="95000"/>
                  <a:lumOff val="5000"/>
                </a:schemeClr>
              </a:solidFill>
              <a:latin typeface="Letterjoin-Air No-Lead 48"/>
              <a:ea typeface="Calibri"/>
              <a:cs typeface="Calibri"/>
            </a:endParaRPr>
          </a:p>
          <a:p>
            <a:br>
              <a:rPr lang="en-US" dirty="0"/>
            </a:br>
            <a:br>
              <a:rPr lang="en-US" dirty="0"/>
            </a:br>
            <a:endParaRPr lang="en-US" sz="1200">
              <a:solidFill>
                <a:schemeClr val="tx1">
                  <a:lumMod val="95000"/>
                  <a:lumOff val="5000"/>
                </a:schemeClr>
              </a:solidFill>
              <a:latin typeface="Letterjoin-Air No-Lead 48"/>
            </a:endParaRPr>
          </a:p>
        </p:txBody>
      </p:sp>
      <p:pic>
        <p:nvPicPr>
          <p:cNvPr id="11" name="Picture 10" descr="A person wearing a lanyard and sunglasses&#10;&#10;AI-generated content may be incorrect.">
            <a:extLst>
              <a:ext uri="{FF2B5EF4-FFF2-40B4-BE49-F238E27FC236}">
                <a16:creationId xmlns:a16="http://schemas.microsoft.com/office/drawing/2014/main" id="{28EA13A4-08F6-06AB-BB62-EF300DEE1104}"/>
              </a:ext>
            </a:extLst>
          </p:cNvPr>
          <p:cNvPicPr>
            <a:picLocks noChangeAspect="1"/>
          </p:cNvPicPr>
          <p:nvPr/>
        </p:nvPicPr>
        <p:blipFill>
          <a:blip r:embed="rId8"/>
          <a:srcRect l="5641" t="27244" r="41752" b="18764"/>
          <a:stretch>
            <a:fillRect/>
          </a:stretch>
        </p:blipFill>
        <p:spPr>
          <a:xfrm rot="5400000">
            <a:off x="9309822" y="367903"/>
            <a:ext cx="2036887" cy="1581542"/>
          </a:xfrm>
          <a:prstGeom prst="rect">
            <a:avLst/>
          </a:prstGeom>
        </p:spPr>
      </p:pic>
    </p:spTree>
    <p:extLst>
      <p:ext uri="{BB962C8B-B14F-4D97-AF65-F5344CB8AC3E}">
        <p14:creationId xmlns:p14="http://schemas.microsoft.com/office/powerpoint/2010/main" val="2929159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64559F16CA81458761C49F61F25AD8" ma:contentTypeVersion="17" ma:contentTypeDescription="Create a new document." ma:contentTypeScope="" ma:versionID="d61b3b9e929b74a8c695fe8f9e16d6b5">
  <xsd:schema xmlns:xsd="http://www.w3.org/2001/XMLSchema" xmlns:xs="http://www.w3.org/2001/XMLSchema" xmlns:p="http://schemas.microsoft.com/office/2006/metadata/properties" xmlns:ns2="1dd9d729-07fc-44f9-a1c4-c2a5e4a4b8f3" xmlns:ns3="f18fb8da-4a74-4d6b-b816-b25b32a597d7" targetNamespace="http://schemas.microsoft.com/office/2006/metadata/properties" ma:root="true" ma:fieldsID="3c98555c11072de21b6b3332b2ceb609" ns2:_="" ns3:_="">
    <xsd:import namespace="1dd9d729-07fc-44f9-a1c4-c2a5e4a4b8f3"/>
    <xsd:import namespace="f18fb8da-4a74-4d6b-b816-b25b32a597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Order0"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d9d729-07fc-44f9-a1c4-c2a5e4a4b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77a1aaf-c6f4-413b-bca4-48ec6e19b2c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Order0" ma:index="23" nillable="true" ma:displayName="Order" ma:format="Dropdown" ma:internalName="Order0">
      <xsd:simpleType>
        <xsd:union memberTypes="dms:Text">
          <xsd:simpleType>
            <xsd:restriction base="dms:Choice">
              <xsd:enumeration value="Choice 1"/>
              <xsd:enumeration value="Choice 2"/>
              <xsd:enumeration value="Choice 3"/>
            </xsd:restriction>
          </xsd:simpleType>
        </xsd:un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8fb8da-4a74-4d6b-b816-b25b32a597d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d66f105-0f68-4afc-9781-41bae4384180}" ma:internalName="TaxCatchAll" ma:showField="CatchAllData" ma:web="f18fb8da-4a74-4d6b-b816-b25b32a597d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18fb8da-4a74-4d6b-b816-b25b32a597d7" xsi:nil="true"/>
    <lcf76f155ced4ddcb4097134ff3c332f xmlns="1dd9d729-07fc-44f9-a1c4-c2a5e4a4b8f3">
      <Terms xmlns="http://schemas.microsoft.com/office/infopath/2007/PartnerControls"/>
    </lcf76f155ced4ddcb4097134ff3c332f>
    <Order0 xmlns="1dd9d729-07fc-44f9-a1c4-c2a5e4a4b8f3" xsi:nil="true"/>
  </documentManagement>
</p:properties>
</file>

<file path=customXml/itemProps1.xml><?xml version="1.0" encoding="utf-8"?>
<ds:datastoreItem xmlns:ds="http://schemas.openxmlformats.org/officeDocument/2006/customXml" ds:itemID="{1AB8E5F5-1D55-4291-AA3B-607F6A8AE874}">
  <ds:schemaRefs>
    <ds:schemaRef ds:uri="http://schemas.microsoft.com/sharepoint/v3/contenttype/forms"/>
  </ds:schemaRefs>
</ds:datastoreItem>
</file>

<file path=customXml/itemProps2.xml><?xml version="1.0" encoding="utf-8"?>
<ds:datastoreItem xmlns:ds="http://schemas.openxmlformats.org/officeDocument/2006/customXml" ds:itemID="{35C1EF38-9B06-4E13-ABF4-E122182EDD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d9d729-07fc-44f9-a1c4-c2a5e4a4b8f3"/>
    <ds:schemaRef ds:uri="f18fb8da-4a74-4d6b-b816-b25b32a59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6505F2-D3E4-44FC-8FF8-B6C34740107F}">
  <ds:schemaRefs>
    <ds:schemaRef ds:uri="http://purl.org/dc/elements/1.1/"/>
    <ds:schemaRef ds:uri="http://schemas.microsoft.com/office/infopath/2007/PartnerControls"/>
    <ds:schemaRef ds:uri="http://purl.org/dc/dcmitype/"/>
    <ds:schemaRef ds:uri="http://schemas.microsoft.com/office/2006/documentManagement/types"/>
    <ds:schemaRef ds:uri="http://purl.org/dc/terms/"/>
    <ds:schemaRef ds:uri="http://www.w3.org/XML/1998/namespace"/>
    <ds:schemaRef ds:uri="http://schemas.openxmlformats.org/package/2006/metadata/core-properties"/>
    <ds:schemaRef ds:uri="97b65a0a-4f18-4582-b3ce-bbd14bd1fd93"/>
    <ds:schemaRef ds:uri="http://schemas.microsoft.com/office/2006/metadata/properties"/>
    <ds:schemaRef ds:uri="f18fb8da-4a74-4d6b-b816-b25b32a597d7"/>
    <ds:schemaRef ds:uri="1dd9d729-07fc-44f9-a1c4-c2a5e4a4b8f3"/>
  </ds:schemaRefs>
</ds:datastoreItem>
</file>

<file path=docProps/app.xml><?xml version="1.0" encoding="utf-8"?>
<Properties xmlns="http://schemas.openxmlformats.org/officeDocument/2006/extended-properties" xmlns:vt="http://schemas.openxmlformats.org/officeDocument/2006/docPropsVTypes">
  <TotalTime>20</TotalTime>
  <Words>169</Words>
  <Application>Microsoft Office PowerPoint</Application>
  <PresentationFormat>Widescreen</PresentationFormat>
  <Paragraphs>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Higgs</dc:creator>
  <cp:lastModifiedBy>Rose Higgs</cp:lastModifiedBy>
  <cp:revision>283</cp:revision>
  <dcterms:created xsi:type="dcterms:W3CDTF">2024-05-16T15:54:38Z</dcterms:created>
  <dcterms:modified xsi:type="dcterms:W3CDTF">2025-06-10T11:52:06Z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0x010100C764559F16CA81458761C49F61F25AD8</vt:lpwstr>
  </property>
  <property fmtid="{D5CDD505-2E9C-101B-9397-08002B2CF9AE}" pid="3" name="MediaServiceImageTags">
    <vt:lpwstr/>
  </property>
</Properties>
</file>