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  <a:srgbClr val="FF40FF"/>
    <a:srgbClr val="942092"/>
    <a:srgbClr val="0432FF"/>
    <a:srgbClr val="00FA00"/>
    <a:srgbClr val="00FDFF"/>
    <a:srgbClr val="FFFC00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86"/>
  </p:normalViewPr>
  <p:slideViewPr>
    <p:cSldViewPr snapToGrid="0" snapToObjects="1">
      <p:cViewPr varScale="1">
        <p:scale>
          <a:sx n="113" d="100"/>
          <a:sy n="113" d="100"/>
        </p:scale>
        <p:origin x="3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F95502-AFFE-48AB-9C26-E83982C5A76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AD09D-3C1A-4B4F-9D72-1CC2EB6C9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374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AD09D-3C1A-4B4F-9D72-1CC2EB6C967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176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E1055-CFE0-7B4F-ADFA-8655C1800C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EAEC62-0A14-AD4E-9C1C-106F5B07D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61F6AC-858B-2743-A5F7-E6B4E9525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DDE5E-03D6-1043-9166-2947C17D8ED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C48B5-6D40-A946-A9C8-C6BD8E9C9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AA1C9-93CF-6145-992F-B4EFDD700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3D57-C2C1-1841-9B04-8AE9E2C66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47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703F2-0D34-7349-AD22-E11452F09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83D660-22D7-FE49-8093-C467E6ACF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EFB1C1-7CF8-6140-A736-1D4622439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DDE5E-03D6-1043-9166-2947C17D8ED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C2A0C-61C7-EE40-B9C6-8132E84B7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2C97B-8FB9-0E47-BF42-6CBDC35F4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3D57-C2C1-1841-9B04-8AE9E2C66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24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DC7218-32CE-AB42-9944-73A466A9EE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2979CD-23B8-0C42-9358-9E04729A8C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40A11-4A04-8543-BBDD-EFF8C78F3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DDE5E-03D6-1043-9166-2947C17D8ED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592F6-5F07-7D4E-B4F6-FB0EAE480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0C94D-FE50-CC42-BF73-ECB81328E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3D57-C2C1-1841-9B04-8AE9E2C66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22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6F9A9-7559-F942-B9DA-1E51F879D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58696-306F-F44E-B3B0-CD3323574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7D48B3-0A83-564D-A1E0-7200FB1A1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DDE5E-03D6-1043-9166-2947C17D8ED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A91975-44A6-C344-B99D-6112E426C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7EDE5-4DDD-7842-B81A-F5CD29FA9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3D57-C2C1-1841-9B04-8AE9E2C66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175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AB08C-21A6-3B4D-8037-C76A5EDD7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25DBA-3B64-C842-9549-24F22172F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174FD-8668-0F4E-82E3-A6A46145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DDE5E-03D6-1043-9166-2947C17D8ED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A3112D-6AEB-2845-A9BE-E8024424D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026672-CF9A-A04F-BE2C-6A33DA256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3D57-C2C1-1841-9B04-8AE9E2C66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412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16057-8838-874D-802B-09F532E48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FE158-771A-4F42-80ED-636EE6C370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D4B556-1AF6-5447-820F-BDA33A69B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8087A7-0B65-224B-84BA-6FC39A80A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DDE5E-03D6-1043-9166-2947C17D8ED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07D479-A9D0-B94A-965D-CB7949B8D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F02571-9A46-3540-A091-635053712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3D57-C2C1-1841-9B04-8AE9E2C66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3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1642B-29F7-384F-B493-CBBDDB70F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29151-85AB-9C46-A9DC-45A29184B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054B09-AA0B-AD44-8B30-81A7F412B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702A7F-2812-894F-80C3-D068B9F292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BA70DF-E10D-0B41-94D9-131566CE5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6C1387-E42A-E743-8AA0-3AD266B57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DDE5E-03D6-1043-9166-2947C17D8ED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ED5EC4-840A-BF49-AC81-EC0F2028E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8A49F3-4893-704E-B3B9-0E183D140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3D57-C2C1-1841-9B04-8AE9E2C66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84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45D26-2554-2942-9371-1DDB43056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ABA4F3-EFA1-884B-924C-6495AC4B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DDE5E-03D6-1043-9166-2947C17D8ED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263FB5-8056-5848-BC82-D852A92C5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6C4F52-B5D4-4F4E-948F-95B68C85D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3D57-C2C1-1841-9B04-8AE9E2C66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24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A67BFB-11A5-EE47-A33D-7BA50C34E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DDE5E-03D6-1043-9166-2947C17D8ED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A66584-E216-4A4D-A696-552E67F06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6F4E9-A382-FC42-9788-B81E06DE5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3D57-C2C1-1841-9B04-8AE9E2C66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96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B0B0D-B773-B348-9751-0D9885B73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A37DC-D796-9C4A-A981-B84A98D6D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3B1018-AAC2-2D49-AF6F-EDC23D56B6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ABE7D3-0E3D-954C-BF17-67BC537C3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DDE5E-03D6-1043-9166-2947C17D8ED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BC78D6-D7E7-7B4A-9B91-2360DDA01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9A2909-0AEF-4644-8C7E-DD9A643CE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3D57-C2C1-1841-9B04-8AE9E2C66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37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B68BD-C43A-1340-8EEE-C2A9794B5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F72C5A-261E-2A4C-A41E-1F155B566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C22C9C-9C2D-4640-9D97-4023B5D3CD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E0372-3FBF-0342-86E3-4C0E32AB2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DDE5E-03D6-1043-9166-2947C17D8ED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696FAE-B9FE-5D48-BB70-2C9471752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091DC-1436-E343-98BB-ECAC35E23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3D57-C2C1-1841-9B04-8AE9E2C66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258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453BD7-1AC5-3B4D-88A5-A5FCACA2F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61D211-4758-2641-ABF4-6D948766B9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1BC0F-73B6-FB42-8FD2-287752082D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DDE5E-03D6-1043-9166-2947C17D8ED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B69F48-FF11-A340-91BB-C3AFA2D82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C3536-C63E-9E4B-AFB5-40D51AB984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73D57-C2C1-1841-9B04-8AE9E2C66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5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EF021-6B25-E641-8543-552188C0D4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0103" y="3003261"/>
            <a:ext cx="7504564" cy="1065963"/>
          </a:xfrm>
        </p:spPr>
        <p:txBody>
          <a:bodyPr>
            <a:noAutofit/>
          </a:bodyPr>
          <a:lstStyle/>
          <a:p>
            <a:r>
              <a:rPr lang="en-US" sz="2800" dirty="0">
                <a:latin typeface="Comic Sans MS" panose="030F0902030302020204" pitchFamily="66" charset="0"/>
              </a:rPr>
              <a:t>Year 3/4 - Autumn 2026</a:t>
            </a:r>
            <a:br>
              <a:rPr lang="en-US" sz="2800" dirty="0">
                <a:latin typeface="Comic Sans MS" panose="030F0902030302020204" pitchFamily="66" charset="0"/>
              </a:rPr>
            </a:br>
            <a:br>
              <a:rPr lang="en-US" sz="2800" b="1" dirty="0">
                <a:latin typeface="Comic Sans MS" panose="030F0902030302020204" pitchFamily="66" charset="0"/>
              </a:rPr>
            </a:br>
            <a:r>
              <a:rPr lang="en-US" sz="2800" dirty="0">
                <a:latin typeface="Comic Sans MS" panose="030F0902030302020204" pitchFamily="66" charset="0"/>
              </a:rPr>
              <a:t>‘</a:t>
            </a:r>
            <a:r>
              <a:rPr lang="en-US" sz="2800" i="1" dirty="0">
                <a:latin typeface="Comic Sans MS" panose="030F0902030302020204" pitchFamily="66" charset="0"/>
              </a:rPr>
              <a:t>How does it feel when everything erupts?’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DFD3D-B4E7-854C-95B0-FA0A7DD85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557" y="3766763"/>
            <a:ext cx="1941968" cy="3001983"/>
          </a:xfrm>
          <a:custGeom>
            <a:avLst/>
            <a:gdLst>
              <a:gd name="connsiteX0" fmla="*/ 0 w 1764145"/>
              <a:gd name="connsiteY0" fmla="*/ 0 h 2214562"/>
              <a:gd name="connsiteX1" fmla="*/ 623331 w 1764145"/>
              <a:gd name="connsiteY1" fmla="*/ 0 h 2214562"/>
              <a:gd name="connsiteX2" fmla="*/ 1229021 w 1764145"/>
              <a:gd name="connsiteY2" fmla="*/ 0 h 2214562"/>
              <a:gd name="connsiteX3" fmla="*/ 1764145 w 1764145"/>
              <a:gd name="connsiteY3" fmla="*/ 0 h 2214562"/>
              <a:gd name="connsiteX4" fmla="*/ 1764145 w 1764145"/>
              <a:gd name="connsiteY4" fmla="*/ 487204 h 2214562"/>
              <a:gd name="connsiteX5" fmla="*/ 1764145 w 1764145"/>
              <a:gd name="connsiteY5" fmla="*/ 1085135 h 2214562"/>
              <a:gd name="connsiteX6" fmla="*/ 1764145 w 1764145"/>
              <a:gd name="connsiteY6" fmla="*/ 1638776 h 2214562"/>
              <a:gd name="connsiteX7" fmla="*/ 1764145 w 1764145"/>
              <a:gd name="connsiteY7" fmla="*/ 2214562 h 2214562"/>
              <a:gd name="connsiteX8" fmla="*/ 1176097 w 1764145"/>
              <a:gd name="connsiteY8" fmla="*/ 2214562 h 2214562"/>
              <a:gd name="connsiteX9" fmla="*/ 640973 w 1764145"/>
              <a:gd name="connsiteY9" fmla="*/ 2214562 h 2214562"/>
              <a:gd name="connsiteX10" fmla="*/ 0 w 1764145"/>
              <a:gd name="connsiteY10" fmla="*/ 2214562 h 2214562"/>
              <a:gd name="connsiteX11" fmla="*/ 0 w 1764145"/>
              <a:gd name="connsiteY11" fmla="*/ 1638776 h 2214562"/>
              <a:gd name="connsiteX12" fmla="*/ 0 w 1764145"/>
              <a:gd name="connsiteY12" fmla="*/ 1151572 h 2214562"/>
              <a:gd name="connsiteX13" fmla="*/ 0 w 1764145"/>
              <a:gd name="connsiteY13" fmla="*/ 620077 h 2214562"/>
              <a:gd name="connsiteX14" fmla="*/ 0 w 1764145"/>
              <a:gd name="connsiteY14" fmla="*/ 0 h 221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764145" h="2214562" fill="none" extrusionOk="0">
                <a:moveTo>
                  <a:pt x="0" y="0"/>
                </a:moveTo>
                <a:cubicBezTo>
                  <a:pt x="166785" y="14196"/>
                  <a:pt x="337220" y="-5181"/>
                  <a:pt x="623331" y="0"/>
                </a:cubicBezTo>
                <a:cubicBezTo>
                  <a:pt x="909442" y="5181"/>
                  <a:pt x="1095556" y="-26010"/>
                  <a:pt x="1229021" y="0"/>
                </a:cubicBezTo>
                <a:cubicBezTo>
                  <a:pt x="1362486" y="26010"/>
                  <a:pt x="1552393" y="501"/>
                  <a:pt x="1764145" y="0"/>
                </a:cubicBezTo>
                <a:cubicBezTo>
                  <a:pt x="1761063" y="167936"/>
                  <a:pt x="1787050" y="388016"/>
                  <a:pt x="1764145" y="487204"/>
                </a:cubicBezTo>
                <a:cubicBezTo>
                  <a:pt x="1741240" y="586392"/>
                  <a:pt x="1774401" y="889771"/>
                  <a:pt x="1764145" y="1085135"/>
                </a:cubicBezTo>
                <a:cubicBezTo>
                  <a:pt x="1753889" y="1280499"/>
                  <a:pt x="1779941" y="1420528"/>
                  <a:pt x="1764145" y="1638776"/>
                </a:cubicBezTo>
                <a:cubicBezTo>
                  <a:pt x="1748349" y="1857024"/>
                  <a:pt x="1787280" y="1997748"/>
                  <a:pt x="1764145" y="2214562"/>
                </a:cubicBezTo>
                <a:cubicBezTo>
                  <a:pt x="1577535" y="2215474"/>
                  <a:pt x="1457347" y="2226509"/>
                  <a:pt x="1176097" y="2214562"/>
                </a:cubicBezTo>
                <a:cubicBezTo>
                  <a:pt x="894847" y="2202615"/>
                  <a:pt x="808958" y="2219593"/>
                  <a:pt x="640973" y="2214562"/>
                </a:cubicBezTo>
                <a:cubicBezTo>
                  <a:pt x="472988" y="2209531"/>
                  <a:pt x="148782" y="2190968"/>
                  <a:pt x="0" y="2214562"/>
                </a:cubicBezTo>
                <a:cubicBezTo>
                  <a:pt x="6106" y="2080448"/>
                  <a:pt x="-470" y="1865557"/>
                  <a:pt x="0" y="1638776"/>
                </a:cubicBezTo>
                <a:cubicBezTo>
                  <a:pt x="470" y="1411995"/>
                  <a:pt x="-20443" y="1322654"/>
                  <a:pt x="0" y="1151572"/>
                </a:cubicBezTo>
                <a:cubicBezTo>
                  <a:pt x="20443" y="980490"/>
                  <a:pt x="-17124" y="788368"/>
                  <a:pt x="0" y="620077"/>
                </a:cubicBezTo>
                <a:cubicBezTo>
                  <a:pt x="17124" y="451787"/>
                  <a:pt x="26316" y="301146"/>
                  <a:pt x="0" y="0"/>
                </a:cubicBezTo>
                <a:close/>
              </a:path>
              <a:path w="1764145" h="2214562" stroke="0" extrusionOk="0">
                <a:moveTo>
                  <a:pt x="0" y="0"/>
                </a:moveTo>
                <a:cubicBezTo>
                  <a:pt x="204204" y="3478"/>
                  <a:pt x="320059" y="21140"/>
                  <a:pt x="570407" y="0"/>
                </a:cubicBezTo>
                <a:cubicBezTo>
                  <a:pt x="820755" y="-21140"/>
                  <a:pt x="890880" y="-6102"/>
                  <a:pt x="1105531" y="0"/>
                </a:cubicBezTo>
                <a:cubicBezTo>
                  <a:pt x="1320182" y="6102"/>
                  <a:pt x="1457694" y="-30096"/>
                  <a:pt x="1764145" y="0"/>
                </a:cubicBezTo>
                <a:cubicBezTo>
                  <a:pt x="1783956" y="265452"/>
                  <a:pt x="1787141" y="291111"/>
                  <a:pt x="1764145" y="531495"/>
                </a:cubicBezTo>
                <a:cubicBezTo>
                  <a:pt x="1741149" y="771880"/>
                  <a:pt x="1768959" y="872933"/>
                  <a:pt x="1764145" y="1040844"/>
                </a:cubicBezTo>
                <a:cubicBezTo>
                  <a:pt x="1759331" y="1208755"/>
                  <a:pt x="1767066" y="1423658"/>
                  <a:pt x="1764145" y="1550193"/>
                </a:cubicBezTo>
                <a:cubicBezTo>
                  <a:pt x="1761224" y="1676728"/>
                  <a:pt x="1752822" y="1905663"/>
                  <a:pt x="1764145" y="2214562"/>
                </a:cubicBezTo>
                <a:cubicBezTo>
                  <a:pt x="1604529" y="2220600"/>
                  <a:pt x="1306164" y="2202158"/>
                  <a:pt x="1176097" y="2214562"/>
                </a:cubicBezTo>
                <a:cubicBezTo>
                  <a:pt x="1046030" y="2226966"/>
                  <a:pt x="799200" y="2214102"/>
                  <a:pt x="640973" y="2214562"/>
                </a:cubicBezTo>
                <a:cubicBezTo>
                  <a:pt x="482746" y="2215022"/>
                  <a:pt x="235961" y="2244724"/>
                  <a:pt x="0" y="2214562"/>
                </a:cubicBezTo>
                <a:cubicBezTo>
                  <a:pt x="12692" y="1976429"/>
                  <a:pt x="-12388" y="1928090"/>
                  <a:pt x="0" y="1660922"/>
                </a:cubicBezTo>
                <a:cubicBezTo>
                  <a:pt x="12388" y="1393754"/>
                  <a:pt x="18048" y="1245456"/>
                  <a:pt x="0" y="1085135"/>
                </a:cubicBezTo>
                <a:cubicBezTo>
                  <a:pt x="-18048" y="924814"/>
                  <a:pt x="5778" y="782993"/>
                  <a:pt x="0" y="553641"/>
                </a:cubicBezTo>
                <a:cubicBezTo>
                  <a:pt x="-5778" y="324289"/>
                  <a:pt x="-22645" y="111922"/>
                  <a:pt x="0" y="0"/>
                </a:cubicBezTo>
                <a:close/>
              </a:path>
            </a:pathLst>
          </a:custGeom>
          <a:ln w="28575">
            <a:solidFill>
              <a:srgbClr val="00FA00"/>
            </a:solidFill>
            <a:extLst>
              <a:ext uri="{C807C97D-BFC1-408E-A445-0C87EB9F89A2}">
                <ask:lineSketchStyleProps xmlns:ask="http://schemas.microsoft.com/office/drawing/2018/sketchyshapes" sd="121903347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en-US" b="1" u="sng" dirty="0">
                <a:solidFill>
                  <a:srgbClr val="00FA00"/>
                </a:solidFill>
                <a:latin typeface="Comic Sans MS" panose="030F0902030302020204" pitchFamily="66" charset="0"/>
              </a:rPr>
              <a:t>History</a:t>
            </a:r>
          </a:p>
          <a:p>
            <a:r>
              <a:rPr lang="en-US" dirty="0">
                <a:latin typeface="Comic Sans MS" panose="030F0902030302020204" pitchFamily="66" charset="0"/>
              </a:rPr>
              <a:t>The Roman Empire and its impact on Britain</a:t>
            </a:r>
          </a:p>
          <a:p>
            <a:r>
              <a:rPr lang="en-US" b="1" u="sng" dirty="0">
                <a:solidFill>
                  <a:srgbClr val="00FA00"/>
                </a:solidFill>
                <a:latin typeface="Comic Sans MS" panose="030F0902030302020204" pitchFamily="66" charset="0"/>
              </a:rPr>
              <a:t>Geography</a:t>
            </a:r>
          </a:p>
          <a:p>
            <a:r>
              <a:rPr lang="en-US" dirty="0">
                <a:latin typeface="Comic Sans MS" panose="030F0902030302020204" pitchFamily="66" charset="0"/>
              </a:rPr>
              <a:t>Volcanoes</a:t>
            </a:r>
          </a:p>
          <a:p>
            <a:endParaRPr lang="en-US" b="1" u="sng" dirty="0">
              <a:solidFill>
                <a:srgbClr val="00B050"/>
              </a:solidFill>
              <a:latin typeface="Comic Sans MS" panose="030F0902030302020204" pitchFamily="66" charset="0"/>
            </a:endParaRPr>
          </a:p>
          <a:p>
            <a:endParaRPr lang="en-US" dirty="0">
              <a:latin typeface="Comic Sans MS" panose="030F09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E59C0BA-800E-2743-B2DA-B47C6CE8C30D}"/>
              </a:ext>
            </a:extLst>
          </p:cNvPr>
          <p:cNvSpPr txBox="1">
            <a:spLocks/>
          </p:cNvSpPr>
          <p:nvPr/>
        </p:nvSpPr>
        <p:spPr>
          <a:xfrm>
            <a:off x="6268142" y="4189028"/>
            <a:ext cx="3658595" cy="1244521"/>
          </a:xfrm>
          <a:custGeom>
            <a:avLst/>
            <a:gdLst>
              <a:gd name="connsiteX0" fmla="*/ 0 w 3658595"/>
              <a:gd name="connsiteY0" fmla="*/ 0 h 1244521"/>
              <a:gd name="connsiteX1" fmla="*/ 573180 w 3658595"/>
              <a:gd name="connsiteY1" fmla="*/ 0 h 1244521"/>
              <a:gd name="connsiteX2" fmla="*/ 1073188 w 3658595"/>
              <a:gd name="connsiteY2" fmla="*/ 0 h 1244521"/>
              <a:gd name="connsiteX3" fmla="*/ 1609782 w 3658595"/>
              <a:gd name="connsiteY3" fmla="*/ 0 h 1244521"/>
              <a:gd name="connsiteX4" fmla="*/ 2256134 w 3658595"/>
              <a:gd name="connsiteY4" fmla="*/ 0 h 1244521"/>
              <a:gd name="connsiteX5" fmla="*/ 2829313 w 3658595"/>
              <a:gd name="connsiteY5" fmla="*/ 0 h 1244521"/>
              <a:gd name="connsiteX6" fmla="*/ 3658595 w 3658595"/>
              <a:gd name="connsiteY6" fmla="*/ 0 h 1244521"/>
              <a:gd name="connsiteX7" fmla="*/ 3658595 w 3658595"/>
              <a:gd name="connsiteY7" fmla="*/ 634706 h 1244521"/>
              <a:gd name="connsiteX8" fmla="*/ 3658595 w 3658595"/>
              <a:gd name="connsiteY8" fmla="*/ 1244521 h 1244521"/>
              <a:gd name="connsiteX9" fmla="*/ 3048829 w 3658595"/>
              <a:gd name="connsiteY9" fmla="*/ 1244521 h 1244521"/>
              <a:gd name="connsiteX10" fmla="*/ 2512235 w 3658595"/>
              <a:gd name="connsiteY10" fmla="*/ 1244521 h 1244521"/>
              <a:gd name="connsiteX11" fmla="*/ 1829298 w 3658595"/>
              <a:gd name="connsiteY11" fmla="*/ 1244521 h 1244521"/>
              <a:gd name="connsiteX12" fmla="*/ 1256118 w 3658595"/>
              <a:gd name="connsiteY12" fmla="*/ 1244521 h 1244521"/>
              <a:gd name="connsiteX13" fmla="*/ 756110 w 3658595"/>
              <a:gd name="connsiteY13" fmla="*/ 1244521 h 1244521"/>
              <a:gd name="connsiteX14" fmla="*/ 0 w 3658595"/>
              <a:gd name="connsiteY14" fmla="*/ 1244521 h 1244521"/>
              <a:gd name="connsiteX15" fmla="*/ 0 w 3658595"/>
              <a:gd name="connsiteY15" fmla="*/ 647151 h 1244521"/>
              <a:gd name="connsiteX16" fmla="*/ 0 w 3658595"/>
              <a:gd name="connsiteY16" fmla="*/ 0 h 124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58595" h="1244521" fill="none" extrusionOk="0">
                <a:moveTo>
                  <a:pt x="0" y="0"/>
                </a:moveTo>
                <a:cubicBezTo>
                  <a:pt x="131110" y="-8849"/>
                  <a:pt x="431820" y="-20865"/>
                  <a:pt x="573180" y="0"/>
                </a:cubicBezTo>
                <a:cubicBezTo>
                  <a:pt x="714540" y="20865"/>
                  <a:pt x="870089" y="3236"/>
                  <a:pt x="1073188" y="0"/>
                </a:cubicBezTo>
                <a:cubicBezTo>
                  <a:pt x="1276287" y="-3236"/>
                  <a:pt x="1467247" y="4593"/>
                  <a:pt x="1609782" y="0"/>
                </a:cubicBezTo>
                <a:cubicBezTo>
                  <a:pt x="1752317" y="-4593"/>
                  <a:pt x="1939068" y="-1414"/>
                  <a:pt x="2256134" y="0"/>
                </a:cubicBezTo>
                <a:cubicBezTo>
                  <a:pt x="2573200" y="1414"/>
                  <a:pt x="2710163" y="6235"/>
                  <a:pt x="2829313" y="0"/>
                </a:cubicBezTo>
                <a:cubicBezTo>
                  <a:pt x="2948463" y="-6235"/>
                  <a:pt x="3379921" y="17918"/>
                  <a:pt x="3658595" y="0"/>
                </a:cubicBezTo>
                <a:cubicBezTo>
                  <a:pt x="3668473" y="165188"/>
                  <a:pt x="3678020" y="395026"/>
                  <a:pt x="3658595" y="634706"/>
                </a:cubicBezTo>
                <a:cubicBezTo>
                  <a:pt x="3639170" y="874386"/>
                  <a:pt x="3657405" y="1112681"/>
                  <a:pt x="3658595" y="1244521"/>
                </a:cubicBezTo>
                <a:cubicBezTo>
                  <a:pt x="3427239" y="1219120"/>
                  <a:pt x="3287775" y="1221347"/>
                  <a:pt x="3048829" y="1244521"/>
                </a:cubicBezTo>
                <a:cubicBezTo>
                  <a:pt x="2809883" y="1267695"/>
                  <a:pt x="2709007" y="1266181"/>
                  <a:pt x="2512235" y="1244521"/>
                </a:cubicBezTo>
                <a:cubicBezTo>
                  <a:pt x="2315463" y="1222861"/>
                  <a:pt x="2111655" y="1273434"/>
                  <a:pt x="1829298" y="1244521"/>
                </a:cubicBezTo>
                <a:cubicBezTo>
                  <a:pt x="1546941" y="1215608"/>
                  <a:pt x="1444141" y="1222229"/>
                  <a:pt x="1256118" y="1244521"/>
                </a:cubicBezTo>
                <a:cubicBezTo>
                  <a:pt x="1068095" y="1266813"/>
                  <a:pt x="999935" y="1255248"/>
                  <a:pt x="756110" y="1244521"/>
                </a:cubicBezTo>
                <a:cubicBezTo>
                  <a:pt x="512285" y="1233794"/>
                  <a:pt x="182397" y="1257334"/>
                  <a:pt x="0" y="1244521"/>
                </a:cubicBezTo>
                <a:cubicBezTo>
                  <a:pt x="14313" y="972112"/>
                  <a:pt x="29865" y="844830"/>
                  <a:pt x="0" y="647151"/>
                </a:cubicBezTo>
                <a:cubicBezTo>
                  <a:pt x="-29865" y="449472"/>
                  <a:pt x="28802" y="267774"/>
                  <a:pt x="0" y="0"/>
                </a:cubicBezTo>
                <a:close/>
              </a:path>
              <a:path w="3658595" h="1244521" stroke="0" extrusionOk="0">
                <a:moveTo>
                  <a:pt x="0" y="0"/>
                </a:moveTo>
                <a:cubicBezTo>
                  <a:pt x="157801" y="-21190"/>
                  <a:pt x="364097" y="10262"/>
                  <a:pt x="573180" y="0"/>
                </a:cubicBezTo>
                <a:cubicBezTo>
                  <a:pt x="782263" y="-10262"/>
                  <a:pt x="914178" y="-6447"/>
                  <a:pt x="1073188" y="0"/>
                </a:cubicBezTo>
                <a:cubicBezTo>
                  <a:pt x="1232198" y="6447"/>
                  <a:pt x="1453647" y="-26818"/>
                  <a:pt x="1756126" y="0"/>
                </a:cubicBezTo>
                <a:cubicBezTo>
                  <a:pt x="2058605" y="26818"/>
                  <a:pt x="2075926" y="25"/>
                  <a:pt x="2329305" y="0"/>
                </a:cubicBezTo>
                <a:cubicBezTo>
                  <a:pt x="2582684" y="-25"/>
                  <a:pt x="2752670" y="-24032"/>
                  <a:pt x="2902485" y="0"/>
                </a:cubicBezTo>
                <a:cubicBezTo>
                  <a:pt x="3052300" y="24032"/>
                  <a:pt x="3478398" y="10688"/>
                  <a:pt x="3658595" y="0"/>
                </a:cubicBezTo>
                <a:cubicBezTo>
                  <a:pt x="3648781" y="289031"/>
                  <a:pt x="3654334" y="349180"/>
                  <a:pt x="3658595" y="597370"/>
                </a:cubicBezTo>
                <a:cubicBezTo>
                  <a:pt x="3662857" y="845560"/>
                  <a:pt x="3673960" y="1044364"/>
                  <a:pt x="3658595" y="1244521"/>
                </a:cubicBezTo>
                <a:cubicBezTo>
                  <a:pt x="3455947" y="1248262"/>
                  <a:pt x="3272202" y="1258026"/>
                  <a:pt x="3122001" y="1244521"/>
                </a:cubicBezTo>
                <a:cubicBezTo>
                  <a:pt x="2971800" y="1231016"/>
                  <a:pt x="2664293" y="1229616"/>
                  <a:pt x="2512235" y="1244521"/>
                </a:cubicBezTo>
                <a:cubicBezTo>
                  <a:pt x="2360177" y="1259426"/>
                  <a:pt x="2136193" y="1240667"/>
                  <a:pt x="1902469" y="1244521"/>
                </a:cubicBezTo>
                <a:cubicBezTo>
                  <a:pt x="1668745" y="1248375"/>
                  <a:pt x="1581297" y="1229844"/>
                  <a:pt x="1329290" y="1244521"/>
                </a:cubicBezTo>
                <a:cubicBezTo>
                  <a:pt x="1077283" y="1259198"/>
                  <a:pt x="814791" y="1260590"/>
                  <a:pt x="646352" y="1244521"/>
                </a:cubicBezTo>
                <a:cubicBezTo>
                  <a:pt x="477913" y="1228452"/>
                  <a:pt x="307983" y="1270462"/>
                  <a:pt x="0" y="1244521"/>
                </a:cubicBezTo>
                <a:cubicBezTo>
                  <a:pt x="-26039" y="1055366"/>
                  <a:pt x="21815" y="870193"/>
                  <a:pt x="0" y="647151"/>
                </a:cubicBezTo>
                <a:cubicBezTo>
                  <a:pt x="-21815" y="424109"/>
                  <a:pt x="-15482" y="191767"/>
                  <a:pt x="0" y="0"/>
                </a:cubicBezTo>
                <a:close/>
              </a:path>
            </a:pathLst>
          </a:custGeom>
          <a:ln w="28575">
            <a:solidFill>
              <a:srgbClr val="FFFC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u="sng" dirty="0">
                <a:solidFill>
                  <a:schemeClr val="accent4">
                    <a:lumMod val="75000"/>
                  </a:schemeClr>
                </a:solidFill>
                <a:latin typeface="Comic Sans MS" panose="030F0902030302020204" pitchFamily="66" charset="0"/>
              </a:rPr>
              <a:t>Science</a:t>
            </a:r>
          </a:p>
          <a:p>
            <a:r>
              <a:rPr lang="en-US" sz="1800" dirty="0">
                <a:latin typeface="Comic Sans MS" panose="030F0902030302020204" pitchFamily="66" charset="0"/>
              </a:rPr>
              <a:t>Animals including Humans</a:t>
            </a:r>
          </a:p>
          <a:p>
            <a:r>
              <a:rPr lang="en-US" sz="1800" dirty="0">
                <a:latin typeface="Comic Sans MS" panose="030F0902030302020204" pitchFamily="66" charset="0"/>
              </a:rPr>
              <a:t>Light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25989F8-7E98-1B47-9280-F0472A15E0DA}"/>
              </a:ext>
            </a:extLst>
          </p:cNvPr>
          <p:cNvSpPr txBox="1">
            <a:spLocks/>
          </p:cNvSpPr>
          <p:nvPr/>
        </p:nvSpPr>
        <p:spPr>
          <a:xfrm>
            <a:off x="10016777" y="3975651"/>
            <a:ext cx="2036678" cy="2722189"/>
          </a:xfrm>
          <a:custGeom>
            <a:avLst/>
            <a:gdLst>
              <a:gd name="connsiteX0" fmla="*/ 0 w 2036678"/>
              <a:gd name="connsiteY0" fmla="*/ 0 h 2722189"/>
              <a:gd name="connsiteX1" fmla="*/ 719626 w 2036678"/>
              <a:gd name="connsiteY1" fmla="*/ 0 h 2722189"/>
              <a:gd name="connsiteX2" fmla="*/ 1418886 w 2036678"/>
              <a:gd name="connsiteY2" fmla="*/ 0 h 2722189"/>
              <a:gd name="connsiteX3" fmla="*/ 2036678 w 2036678"/>
              <a:gd name="connsiteY3" fmla="*/ 0 h 2722189"/>
              <a:gd name="connsiteX4" fmla="*/ 2036678 w 2036678"/>
              <a:gd name="connsiteY4" fmla="*/ 598882 h 2722189"/>
              <a:gd name="connsiteX5" fmla="*/ 2036678 w 2036678"/>
              <a:gd name="connsiteY5" fmla="*/ 1333873 h 2722189"/>
              <a:gd name="connsiteX6" fmla="*/ 2036678 w 2036678"/>
              <a:gd name="connsiteY6" fmla="*/ 2014420 h 2722189"/>
              <a:gd name="connsiteX7" fmla="*/ 2036678 w 2036678"/>
              <a:gd name="connsiteY7" fmla="*/ 2722189 h 2722189"/>
              <a:gd name="connsiteX8" fmla="*/ 1357785 w 2036678"/>
              <a:gd name="connsiteY8" fmla="*/ 2722189 h 2722189"/>
              <a:gd name="connsiteX9" fmla="*/ 739993 w 2036678"/>
              <a:gd name="connsiteY9" fmla="*/ 2722189 h 2722189"/>
              <a:gd name="connsiteX10" fmla="*/ 0 w 2036678"/>
              <a:gd name="connsiteY10" fmla="*/ 2722189 h 2722189"/>
              <a:gd name="connsiteX11" fmla="*/ 0 w 2036678"/>
              <a:gd name="connsiteY11" fmla="*/ 2014420 h 2722189"/>
              <a:gd name="connsiteX12" fmla="*/ 0 w 2036678"/>
              <a:gd name="connsiteY12" fmla="*/ 1415538 h 2722189"/>
              <a:gd name="connsiteX13" fmla="*/ 0 w 2036678"/>
              <a:gd name="connsiteY13" fmla="*/ 762213 h 2722189"/>
              <a:gd name="connsiteX14" fmla="*/ 0 w 2036678"/>
              <a:gd name="connsiteY14" fmla="*/ 0 h 2722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36678" h="2722189" fill="none" extrusionOk="0">
                <a:moveTo>
                  <a:pt x="0" y="0"/>
                </a:moveTo>
                <a:cubicBezTo>
                  <a:pt x="311957" y="-30282"/>
                  <a:pt x="564775" y="24256"/>
                  <a:pt x="719626" y="0"/>
                </a:cubicBezTo>
                <a:cubicBezTo>
                  <a:pt x="874477" y="-24256"/>
                  <a:pt x="1183897" y="-26676"/>
                  <a:pt x="1418886" y="0"/>
                </a:cubicBezTo>
                <a:cubicBezTo>
                  <a:pt x="1653875" y="26676"/>
                  <a:pt x="1798998" y="9782"/>
                  <a:pt x="2036678" y="0"/>
                </a:cubicBezTo>
                <a:cubicBezTo>
                  <a:pt x="2012807" y="260386"/>
                  <a:pt x="2049308" y="461192"/>
                  <a:pt x="2036678" y="598882"/>
                </a:cubicBezTo>
                <a:cubicBezTo>
                  <a:pt x="2024048" y="736572"/>
                  <a:pt x="2061107" y="1133759"/>
                  <a:pt x="2036678" y="1333873"/>
                </a:cubicBezTo>
                <a:cubicBezTo>
                  <a:pt x="2012249" y="1533987"/>
                  <a:pt x="2013616" y="1850658"/>
                  <a:pt x="2036678" y="2014420"/>
                </a:cubicBezTo>
                <a:cubicBezTo>
                  <a:pt x="2059740" y="2178182"/>
                  <a:pt x="2010968" y="2547618"/>
                  <a:pt x="2036678" y="2722189"/>
                </a:cubicBezTo>
                <a:cubicBezTo>
                  <a:pt x="1898260" y="2730187"/>
                  <a:pt x="1532099" y="2736418"/>
                  <a:pt x="1357785" y="2722189"/>
                </a:cubicBezTo>
                <a:cubicBezTo>
                  <a:pt x="1183471" y="2707960"/>
                  <a:pt x="889937" y="2701466"/>
                  <a:pt x="739993" y="2722189"/>
                </a:cubicBezTo>
                <a:cubicBezTo>
                  <a:pt x="590049" y="2742912"/>
                  <a:pt x="291316" y="2730385"/>
                  <a:pt x="0" y="2722189"/>
                </a:cubicBezTo>
                <a:cubicBezTo>
                  <a:pt x="-27298" y="2412680"/>
                  <a:pt x="27437" y="2315679"/>
                  <a:pt x="0" y="2014420"/>
                </a:cubicBezTo>
                <a:cubicBezTo>
                  <a:pt x="-27437" y="1713161"/>
                  <a:pt x="26126" y="1595912"/>
                  <a:pt x="0" y="1415538"/>
                </a:cubicBezTo>
                <a:cubicBezTo>
                  <a:pt x="-26126" y="1235164"/>
                  <a:pt x="26261" y="895811"/>
                  <a:pt x="0" y="762213"/>
                </a:cubicBezTo>
                <a:cubicBezTo>
                  <a:pt x="-26261" y="628616"/>
                  <a:pt x="32284" y="214657"/>
                  <a:pt x="0" y="0"/>
                </a:cubicBezTo>
                <a:close/>
              </a:path>
              <a:path w="2036678" h="2722189" stroke="0" extrusionOk="0">
                <a:moveTo>
                  <a:pt x="0" y="0"/>
                </a:moveTo>
                <a:cubicBezTo>
                  <a:pt x="296528" y="-15578"/>
                  <a:pt x="471144" y="7838"/>
                  <a:pt x="658526" y="0"/>
                </a:cubicBezTo>
                <a:cubicBezTo>
                  <a:pt x="845908" y="-7838"/>
                  <a:pt x="1033343" y="2371"/>
                  <a:pt x="1276318" y="0"/>
                </a:cubicBezTo>
                <a:cubicBezTo>
                  <a:pt x="1519293" y="-2371"/>
                  <a:pt x="1760508" y="-8961"/>
                  <a:pt x="2036678" y="0"/>
                </a:cubicBezTo>
                <a:cubicBezTo>
                  <a:pt x="2028729" y="320652"/>
                  <a:pt x="2034797" y="340267"/>
                  <a:pt x="2036678" y="653325"/>
                </a:cubicBezTo>
                <a:cubicBezTo>
                  <a:pt x="2038559" y="966384"/>
                  <a:pt x="2065847" y="1022460"/>
                  <a:pt x="2036678" y="1279429"/>
                </a:cubicBezTo>
                <a:cubicBezTo>
                  <a:pt x="2007509" y="1536398"/>
                  <a:pt x="2062867" y="1603813"/>
                  <a:pt x="2036678" y="1905532"/>
                </a:cubicBezTo>
                <a:cubicBezTo>
                  <a:pt x="2010489" y="2207251"/>
                  <a:pt x="2073392" y="2439446"/>
                  <a:pt x="2036678" y="2722189"/>
                </a:cubicBezTo>
                <a:cubicBezTo>
                  <a:pt x="1889162" y="2701555"/>
                  <a:pt x="1608712" y="2742600"/>
                  <a:pt x="1357785" y="2722189"/>
                </a:cubicBezTo>
                <a:cubicBezTo>
                  <a:pt x="1106858" y="2701778"/>
                  <a:pt x="1009377" y="2720639"/>
                  <a:pt x="739993" y="2722189"/>
                </a:cubicBezTo>
                <a:cubicBezTo>
                  <a:pt x="470609" y="2723739"/>
                  <a:pt x="325502" y="2725359"/>
                  <a:pt x="0" y="2722189"/>
                </a:cubicBezTo>
                <a:cubicBezTo>
                  <a:pt x="9552" y="2400802"/>
                  <a:pt x="33954" y="2183676"/>
                  <a:pt x="0" y="2041642"/>
                </a:cubicBezTo>
                <a:cubicBezTo>
                  <a:pt x="-33954" y="1899608"/>
                  <a:pt x="-11637" y="1497573"/>
                  <a:pt x="0" y="1333873"/>
                </a:cubicBezTo>
                <a:cubicBezTo>
                  <a:pt x="11637" y="1170173"/>
                  <a:pt x="2708" y="867572"/>
                  <a:pt x="0" y="680547"/>
                </a:cubicBezTo>
                <a:cubicBezTo>
                  <a:pt x="-2708" y="493522"/>
                  <a:pt x="-12287" y="322196"/>
                  <a:pt x="0" y="0"/>
                </a:cubicBezTo>
                <a:close/>
              </a:path>
            </a:pathLst>
          </a:custGeom>
          <a:ln w="28575">
            <a:solidFill>
              <a:srgbClr val="FF93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>
                <a:solidFill>
                  <a:srgbClr val="FF9300"/>
                </a:solidFill>
                <a:latin typeface="Comic Sans MS" panose="030F0902030302020204" pitchFamily="66" charset="0"/>
              </a:rPr>
              <a:t>RSHE</a:t>
            </a:r>
            <a:endParaRPr lang="en-US" b="1" u="sng" dirty="0">
              <a:solidFill>
                <a:srgbClr val="FF9300"/>
              </a:solidFill>
              <a:latin typeface="Comic Sans MS" panose="030F0902030302020204" pitchFamily="66" charset="0"/>
            </a:endParaRPr>
          </a:p>
          <a:p>
            <a:r>
              <a:rPr lang="en-US" sz="2500" dirty="0">
                <a:latin typeface="Comic Sans MS" panose="030F0902030302020204" pitchFamily="66" charset="0"/>
              </a:rPr>
              <a:t>We will be covering:</a:t>
            </a:r>
          </a:p>
          <a:p>
            <a:r>
              <a:rPr lang="en-US" sz="2500" dirty="0">
                <a:latin typeface="Comic Sans MS" panose="030F0902030302020204" pitchFamily="66" charset="0"/>
              </a:rPr>
              <a:t>Internet Safety</a:t>
            </a:r>
          </a:p>
          <a:p>
            <a:r>
              <a:rPr lang="en-US" sz="2500" dirty="0">
                <a:latin typeface="Comic Sans MS" panose="030F0902030302020204" pitchFamily="66" charset="0"/>
              </a:rPr>
              <a:t>Mental Wellbeing</a:t>
            </a:r>
          </a:p>
          <a:p>
            <a:r>
              <a:rPr lang="en-US" sz="2500" dirty="0">
                <a:latin typeface="Comic Sans MS" panose="030F0902030302020204" pitchFamily="66" charset="0"/>
              </a:rPr>
              <a:t>Being Safe</a:t>
            </a:r>
          </a:p>
          <a:p>
            <a:r>
              <a:rPr lang="en-US" sz="2500" dirty="0">
                <a:latin typeface="Comic Sans MS" panose="030F0902030302020204" pitchFamily="66" charset="0"/>
              </a:rPr>
              <a:t>Respectful Relationships</a:t>
            </a:r>
          </a:p>
          <a:p>
            <a:endParaRPr lang="en-US" sz="2500" dirty="0">
              <a:latin typeface="Comic Sans MS" panose="030F0902030302020204" pitchFamily="66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8639B13-061D-5547-BB3D-BBE2BA05DF86}"/>
              </a:ext>
            </a:extLst>
          </p:cNvPr>
          <p:cNvSpPr txBox="1">
            <a:spLocks/>
          </p:cNvSpPr>
          <p:nvPr/>
        </p:nvSpPr>
        <p:spPr>
          <a:xfrm>
            <a:off x="4085416" y="4130832"/>
            <a:ext cx="2068987" cy="2624719"/>
          </a:xfrm>
          <a:custGeom>
            <a:avLst/>
            <a:gdLst>
              <a:gd name="connsiteX0" fmla="*/ 0 w 2068987"/>
              <a:gd name="connsiteY0" fmla="*/ 0 h 2624719"/>
              <a:gd name="connsiteX1" fmla="*/ 731042 w 2068987"/>
              <a:gd name="connsiteY1" fmla="*/ 0 h 2624719"/>
              <a:gd name="connsiteX2" fmla="*/ 1441394 w 2068987"/>
              <a:gd name="connsiteY2" fmla="*/ 0 h 2624719"/>
              <a:gd name="connsiteX3" fmla="*/ 2068987 w 2068987"/>
              <a:gd name="connsiteY3" fmla="*/ 0 h 2624719"/>
              <a:gd name="connsiteX4" fmla="*/ 2068987 w 2068987"/>
              <a:gd name="connsiteY4" fmla="*/ 577438 h 2624719"/>
              <a:gd name="connsiteX5" fmla="*/ 2068987 w 2068987"/>
              <a:gd name="connsiteY5" fmla="*/ 1286112 h 2624719"/>
              <a:gd name="connsiteX6" fmla="*/ 2068987 w 2068987"/>
              <a:gd name="connsiteY6" fmla="*/ 1942292 h 2624719"/>
              <a:gd name="connsiteX7" fmla="*/ 2068987 w 2068987"/>
              <a:gd name="connsiteY7" fmla="*/ 2624719 h 2624719"/>
              <a:gd name="connsiteX8" fmla="*/ 1379325 w 2068987"/>
              <a:gd name="connsiteY8" fmla="*/ 2624719 h 2624719"/>
              <a:gd name="connsiteX9" fmla="*/ 751732 w 2068987"/>
              <a:gd name="connsiteY9" fmla="*/ 2624719 h 2624719"/>
              <a:gd name="connsiteX10" fmla="*/ 0 w 2068987"/>
              <a:gd name="connsiteY10" fmla="*/ 2624719 h 2624719"/>
              <a:gd name="connsiteX11" fmla="*/ 0 w 2068987"/>
              <a:gd name="connsiteY11" fmla="*/ 1942292 h 2624719"/>
              <a:gd name="connsiteX12" fmla="*/ 0 w 2068987"/>
              <a:gd name="connsiteY12" fmla="*/ 1364854 h 2624719"/>
              <a:gd name="connsiteX13" fmla="*/ 0 w 2068987"/>
              <a:gd name="connsiteY13" fmla="*/ 734921 h 2624719"/>
              <a:gd name="connsiteX14" fmla="*/ 0 w 2068987"/>
              <a:gd name="connsiteY14" fmla="*/ 0 h 2624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8987" h="2624719" fill="none" extrusionOk="0">
                <a:moveTo>
                  <a:pt x="0" y="0"/>
                </a:moveTo>
                <a:cubicBezTo>
                  <a:pt x="274449" y="-30352"/>
                  <a:pt x="410788" y="34145"/>
                  <a:pt x="731042" y="0"/>
                </a:cubicBezTo>
                <a:cubicBezTo>
                  <a:pt x="1051296" y="-34145"/>
                  <a:pt x="1091898" y="4871"/>
                  <a:pt x="1441394" y="0"/>
                </a:cubicBezTo>
                <a:cubicBezTo>
                  <a:pt x="1790890" y="-4871"/>
                  <a:pt x="1829698" y="-15210"/>
                  <a:pt x="2068987" y="0"/>
                </a:cubicBezTo>
                <a:cubicBezTo>
                  <a:pt x="2082361" y="243447"/>
                  <a:pt x="2090174" y="320303"/>
                  <a:pt x="2068987" y="577438"/>
                </a:cubicBezTo>
                <a:cubicBezTo>
                  <a:pt x="2047800" y="834573"/>
                  <a:pt x="2055981" y="1088159"/>
                  <a:pt x="2068987" y="1286112"/>
                </a:cubicBezTo>
                <a:cubicBezTo>
                  <a:pt x="2081993" y="1484065"/>
                  <a:pt x="2098053" y="1754494"/>
                  <a:pt x="2068987" y="1942292"/>
                </a:cubicBezTo>
                <a:cubicBezTo>
                  <a:pt x="2039921" y="2130090"/>
                  <a:pt x="2063463" y="2442901"/>
                  <a:pt x="2068987" y="2624719"/>
                </a:cubicBezTo>
                <a:cubicBezTo>
                  <a:pt x="1923558" y="2648174"/>
                  <a:pt x="1627906" y="2627624"/>
                  <a:pt x="1379325" y="2624719"/>
                </a:cubicBezTo>
                <a:cubicBezTo>
                  <a:pt x="1130744" y="2621814"/>
                  <a:pt x="955759" y="2596608"/>
                  <a:pt x="751732" y="2624719"/>
                </a:cubicBezTo>
                <a:cubicBezTo>
                  <a:pt x="547705" y="2652830"/>
                  <a:pt x="208152" y="2649693"/>
                  <a:pt x="0" y="2624719"/>
                </a:cubicBezTo>
                <a:cubicBezTo>
                  <a:pt x="28638" y="2433187"/>
                  <a:pt x="10806" y="2166949"/>
                  <a:pt x="0" y="1942292"/>
                </a:cubicBezTo>
                <a:cubicBezTo>
                  <a:pt x="-10806" y="1717635"/>
                  <a:pt x="931" y="1642374"/>
                  <a:pt x="0" y="1364854"/>
                </a:cubicBezTo>
                <a:cubicBezTo>
                  <a:pt x="-931" y="1087334"/>
                  <a:pt x="-16402" y="919832"/>
                  <a:pt x="0" y="734921"/>
                </a:cubicBezTo>
                <a:cubicBezTo>
                  <a:pt x="16402" y="550010"/>
                  <a:pt x="35802" y="213242"/>
                  <a:pt x="0" y="0"/>
                </a:cubicBezTo>
                <a:close/>
              </a:path>
              <a:path w="2068987" h="2624719" stroke="0" extrusionOk="0">
                <a:moveTo>
                  <a:pt x="0" y="0"/>
                </a:moveTo>
                <a:cubicBezTo>
                  <a:pt x="176545" y="6235"/>
                  <a:pt x="496064" y="-16820"/>
                  <a:pt x="668972" y="0"/>
                </a:cubicBezTo>
                <a:cubicBezTo>
                  <a:pt x="841880" y="16820"/>
                  <a:pt x="1105012" y="27042"/>
                  <a:pt x="1296565" y="0"/>
                </a:cubicBezTo>
                <a:cubicBezTo>
                  <a:pt x="1488118" y="-27042"/>
                  <a:pt x="1837378" y="-27374"/>
                  <a:pt x="2068987" y="0"/>
                </a:cubicBezTo>
                <a:cubicBezTo>
                  <a:pt x="2056538" y="310071"/>
                  <a:pt x="2096330" y="357868"/>
                  <a:pt x="2068987" y="629933"/>
                </a:cubicBezTo>
                <a:cubicBezTo>
                  <a:pt x="2041644" y="901998"/>
                  <a:pt x="2048729" y="952385"/>
                  <a:pt x="2068987" y="1233618"/>
                </a:cubicBezTo>
                <a:cubicBezTo>
                  <a:pt x="2089245" y="1514851"/>
                  <a:pt x="2057573" y="1704764"/>
                  <a:pt x="2068987" y="1837303"/>
                </a:cubicBezTo>
                <a:cubicBezTo>
                  <a:pt x="2080401" y="1969842"/>
                  <a:pt x="2036681" y="2286287"/>
                  <a:pt x="2068987" y="2624719"/>
                </a:cubicBezTo>
                <a:cubicBezTo>
                  <a:pt x="1824804" y="2643922"/>
                  <a:pt x="1659451" y="2613522"/>
                  <a:pt x="1379325" y="2624719"/>
                </a:cubicBezTo>
                <a:cubicBezTo>
                  <a:pt x="1099199" y="2635916"/>
                  <a:pt x="1050428" y="2634122"/>
                  <a:pt x="751732" y="2624719"/>
                </a:cubicBezTo>
                <a:cubicBezTo>
                  <a:pt x="453036" y="2615316"/>
                  <a:pt x="259810" y="2587139"/>
                  <a:pt x="0" y="2624719"/>
                </a:cubicBezTo>
                <a:cubicBezTo>
                  <a:pt x="-16875" y="2408394"/>
                  <a:pt x="-2079" y="2168350"/>
                  <a:pt x="0" y="1968539"/>
                </a:cubicBezTo>
                <a:cubicBezTo>
                  <a:pt x="2079" y="1768728"/>
                  <a:pt x="30099" y="1522964"/>
                  <a:pt x="0" y="1286112"/>
                </a:cubicBezTo>
                <a:cubicBezTo>
                  <a:pt x="-30099" y="1049260"/>
                  <a:pt x="-31292" y="948849"/>
                  <a:pt x="0" y="656180"/>
                </a:cubicBezTo>
                <a:cubicBezTo>
                  <a:pt x="31292" y="363511"/>
                  <a:pt x="-16928" y="167688"/>
                  <a:pt x="0" y="0"/>
                </a:cubicBezTo>
                <a:close/>
              </a:path>
            </a:pathLst>
          </a:custGeom>
          <a:ln w="28575">
            <a:solidFill>
              <a:srgbClr val="FF40FF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 dirty="0">
                <a:solidFill>
                  <a:srgbClr val="FF40FF"/>
                </a:solidFill>
                <a:latin typeface="Comic Sans MS" panose="030F0902030302020204" pitchFamily="66" charset="0"/>
              </a:rPr>
              <a:t>RE</a:t>
            </a:r>
          </a:p>
          <a:p>
            <a:r>
              <a:rPr lang="en-US" dirty="0">
                <a:latin typeface="Comic Sans MS" panose="030F0902030302020204" pitchFamily="66" charset="0"/>
              </a:rPr>
              <a:t>Does joining the </a:t>
            </a:r>
            <a:r>
              <a:rPr lang="en-US" dirty="0" err="1">
                <a:latin typeface="Comic Sans MS" panose="030F0902030302020204" pitchFamily="66" charset="0"/>
              </a:rPr>
              <a:t>Khalsa</a:t>
            </a:r>
            <a:r>
              <a:rPr lang="en-US" dirty="0">
                <a:latin typeface="Comic Sans MS" panose="030F0902030302020204" pitchFamily="66" charset="0"/>
              </a:rPr>
              <a:t> make a person a better Sikh?</a:t>
            </a:r>
          </a:p>
          <a:p>
            <a:r>
              <a:rPr lang="en-US" dirty="0">
                <a:latin typeface="Comic Sans MS" panose="030F0902030302020204" pitchFamily="66" charset="0"/>
              </a:rPr>
              <a:t>Has Christmas lost its true meaning?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19C0679-133A-FA42-A4B9-851466245B59}"/>
              </a:ext>
            </a:extLst>
          </p:cNvPr>
          <p:cNvSpPr txBox="1">
            <a:spLocks/>
          </p:cNvSpPr>
          <p:nvPr/>
        </p:nvSpPr>
        <p:spPr>
          <a:xfrm>
            <a:off x="2187398" y="4069225"/>
            <a:ext cx="1764145" cy="1150948"/>
          </a:xfrm>
          <a:custGeom>
            <a:avLst/>
            <a:gdLst>
              <a:gd name="connsiteX0" fmla="*/ 0 w 1764145"/>
              <a:gd name="connsiteY0" fmla="*/ 0 h 1150948"/>
              <a:gd name="connsiteX1" fmla="*/ 570407 w 1764145"/>
              <a:gd name="connsiteY1" fmla="*/ 0 h 1150948"/>
              <a:gd name="connsiteX2" fmla="*/ 1158455 w 1764145"/>
              <a:gd name="connsiteY2" fmla="*/ 0 h 1150948"/>
              <a:gd name="connsiteX3" fmla="*/ 1764145 w 1764145"/>
              <a:gd name="connsiteY3" fmla="*/ 0 h 1150948"/>
              <a:gd name="connsiteX4" fmla="*/ 1764145 w 1764145"/>
              <a:gd name="connsiteY4" fmla="*/ 575474 h 1150948"/>
              <a:gd name="connsiteX5" fmla="*/ 1764145 w 1764145"/>
              <a:gd name="connsiteY5" fmla="*/ 1150948 h 1150948"/>
              <a:gd name="connsiteX6" fmla="*/ 1176097 w 1764145"/>
              <a:gd name="connsiteY6" fmla="*/ 1150948 h 1150948"/>
              <a:gd name="connsiteX7" fmla="*/ 623331 w 1764145"/>
              <a:gd name="connsiteY7" fmla="*/ 1150948 h 1150948"/>
              <a:gd name="connsiteX8" fmla="*/ 0 w 1764145"/>
              <a:gd name="connsiteY8" fmla="*/ 1150948 h 1150948"/>
              <a:gd name="connsiteX9" fmla="*/ 0 w 1764145"/>
              <a:gd name="connsiteY9" fmla="*/ 586983 h 1150948"/>
              <a:gd name="connsiteX10" fmla="*/ 0 w 1764145"/>
              <a:gd name="connsiteY10" fmla="*/ 0 h 1150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64145" h="1150948" fill="none" extrusionOk="0">
                <a:moveTo>
                  <a:pt x="0" y="0"/>
                </a:moveTo>
                <a:cubicBezTo>
                  <a:pt x="140222" y="-5841"/>
                  <a:pt x="325377" y="4585"/>
                  <a:pt x="570407" y="0"/>
                </a:cubicBezTo>
                <a:cubicBezTo>
                  <a:pt x="815437" y="-4585"/>
                  <a:pt x="987443" y="9990"/>
                  <a:pt x="1158455" y="0"/>
                </a:cubicBezTo>
                <a:cubicBezTo>
                  <a:pt x="1329467" y="-9990"/>
                  <a:pt x="1596901" y="-2062"/>
                  <a:pt x="1764145" y="0"/>
                </a:cubicBezTo>
                <a:cubicBezTo>
                  <a:pt x="1773468" y="269658"/>
                  <a:pt x="1776337" y="364825"/>
                  <a:pt x="1764145" y="575474"/>
                </a:cubicBezTo>
                <a:cubicBezTo>
                  <a:pt x="1751953" y="786123"/>
                  <a:pt x="1778379" y="1030924"/>
                  <a:pt x="1764145" y="1150948"/>
                </a:cubicBezTo>
                <a:cubicBezTo>
                  <a:pt x="1538902" y="1175892"/>
                  <a:pt x="1441924" y="1135787"/>
                  <a:pt x="1176097" y="1150948"/>
                </a:cubicBezTo>
                <a:cubicBezTo>
                  <a:pt x="910270" y="1166109"/>
                  <a:pt x="821244" y="1131282"/>
                  <a:pt x="623331" y="1150948"/>
                </a:cubicBezTo>
                <a:cubicBezTo>
                  <a:pt x="425418" y="1170614"/>
                  <a:pt x="181327" y="1123627"/>
                  <a:pt x="0" y="1150948"/>
                </a:cubicBezTo>
                <a:cubicBezTo>
                  <a:pt x="-17507" y="917105"/>
                  <a:pt x="7679" y="807424"/>
                  <a:pt x="0" y="586983"/>
                </a:cubicBezTo>
                <a:cubicBezTo>
                  <a:pt x="-7679" y="366543"/>
                  <a:pt x="-26883" y="175865"/>
                  <a:pt x="0" y="0"/>
                </a:cubicBezTo>
                <a:close/>
              </a:path>
              <a:path w="1764145" h="1150948" stroke="0" extrusionOk="0">
                <a:moveTo>
                  <a:pt x="0" y="0"/>
                </a:moveTo>
                <a:cubicBezTo>
                  <a:pt x="204204" y="3478"/>
                  <a:pt x="320059" y="21140"/>
                  <a:pt x="570407" y="0"/>
                </a:cubicBezTo>
                <a:cubicBezTo>
                  <a:pt x="820755" y="-21140"/>
                  <a:pt x="890880" y="-6102"/>
                  <a:pt x="1105531" y="0"/>
                </a:cubicBezTo>
                <a:cubicBezTo>
                  <a:pt x="1320182" y="6102"/>
                  <a:pt x="1457694" y="-30096"/>
                  <a:pt x="1764145" y="0"/>
                </a:cubicBezTo>
                <a:cubicBezTo>
                  <a:pt x="1761469" y="214402"/>
                  <a:pt x="1755438" y="370411"/>
                  <a:pt x="1764145" y="563965"/>
                </a:cubicBezTo>
                <a:cubicBezTo>
                  <a:pt x="1772852" y="757519"/>
                  <a:pt x="1772319" y="928754"/>
                  <a:pt x="1764145" y="1150948"/>
                </a:cubicBezTo>
                <a:cubicBezTo>
                  <a:pt x="1582401" y="1135600"/>
                  <a:pt x="1467112" y="1166238"/>
                  <a:pt x="1211380" y="1150948"/>
                </a:cubicBezTo>
                <a:cubicBezTo>
                  <a:pt x="955648" y="1135658"/>
                  <a:pt x="802865" y="1143042"/>
                  <a:pt x="658614" y="1150948"/>
                </a:cubicBezTo>
                <a:cubicBezTo>
                  <a:pt x="514363" y="1158854"/>
                  <a:pt x="151037" y="1123669"/>
                  <a:pt x="0" y="1150948"/>
                </a:cubicBezTo>
                <a:cubicBezTo>
                  <a:pt x="-24236" y="1038858"/>
                  <a:pt x="-14459" y="831917"/>
                  <a:pt x="0" y="610002"/>
                </a:cubicBezTo>
                <a:cubicBezTo>
                  <a:pt x="14459" y="388087"/>
                  <a:pt x="8606" y="228849"/>
                  <a:pt x="0" y="0"/>
                </a:cubicBezTo>
                <a:close/>
              </a:path>
            </a:pathLst>
          </a:custGeom>
          <a:ln w="28575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u="sng" dirty="0">
                <a:solidFill>
                  <a:srgbClr val="FF0000"/>
                </a:solidFill>
                <a:latin typeface="Comic Sans MS" panose="030F0902030302020204" pitchFamily="66" charset="0"/>
              </a:rPr>
              <a:t>French</a:t>
            </a:r>
            <a:r>
              <a:rPr lang="en-US" sz="1400" u="sng" dirty="0">
                <a:latin typeface="Comic Sans MS" panose="030F0902030302020204" pitchFamily="66" charset="0"/>
              </a:rPr>
              <a:t> </a:t>
            </a:r>
          </a:p>
          <a:p>
            <a:r>
              <a:rPr lang="en-US" sz="1400" dirty="0">
                <a:latin typeface="Comic Sans MS" panose="030F0902030302020204" pitchFamily="66" charset="0"/>
              </a:rPr>
              <a:t>Phonics </a:t>
            </a:r>
          </a:p>
          <a:p>
            <a:r>
              <a:rPr lang="en-US" sz="1400" dirty="0">
                <a:latin typeface="Comic Sans MS" panose="030F0902030302020204" pitchFamily="66" charset="0"/>
              </a:rPr>
              <a:t>Animals</a:t>
            </a:r>
          </a:p>
          <a:p>
            <a:r>
              <a:rPr lang="en-US" sz="1400" dirty="0">
                <a:latin typeface="Comic Sans MS" panose="030F0902030302020204" pitchFamily="66" charset="0"/>
              </a:rPr>
              <a:t> Musical instruments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3B80EE5-DBDB-2F48-9B3B-D0389A172826}"/>
              </a:ext>
            </a:extLst>
          </p:cNvPr>
          <p:cNvSpPr txBox="1">
            <a:spLocks/>
          </p:cNvSpPr>
          <p:nvPr/>
        </p:nvSpPr>
        <p:spPr>
          <a:xfrm>
            <a:off x="10289310" y="2575724"/>
            <a:ext cx="1764145" cy="1191039"/>
          </a:xfrm>
          <a:custGeom>
            <a:avLst/>
            <a:gdLst>
              <a:gd name="connsiteX0" fmla="*/ 0 w 1764145"/>
              <a:gd name="connsiteY0" fmla="*/ 0 h 1191039"/>
              <a:gd name="connsiteX1" fmla="*/ 570407 w 1764145"/>
              <a:gd name="connsiteY1" fmla="*/ 0 h 1191039"/>
              <a:gd name="connsiteX2" fmla="*/ 1158455 w 1764145"/>
              <a:gd name="connsiteY2" fmla="*/ 0 h 1191039"/>
              <a:gd name="connsiteX3" fmla="*/ 1764145 w 1764145"/>
              <a:gd name="connsiteY3" fmla="*/ 0 h 1191039"/>
              <a:gd name="connsiteX4" fmla="*/ 1764145 w 1764145"/>
              <a:gd name="connsiteY4" fmla="*/ 595520 h 1191039"/>
              <a:gd name="connsiteX5" fmla="*/ 1764145 w 1764145"/>
              <a:gd name="connsiteY5" fmla="*/ 1191039 h 1191039"/>
              <a:gd name="connsiteX6" fmla="*/ 1176097 w 1764145"/>
              <a:gd name="connsiteY6" fmla="*/ 1191039 h 1191039"/>
              <a:gd name="connsiteX7" fmla="*/ 623331 w 1764145"/>
              <a:gd name="connsiteY7" fmla="*/ 1191039 h 1191039"/>
              <a:gd name="connsiteX8" fmla="*/ 0 w 1764145"/>
              <a:gd name="connsiteY8" fmla="*/ 1191039 h 1191039"/>
              <a:gd name="connsiteX9" fmla="*/ 0 w 1764145"/>
              <a:gd name="connsiteY9" fmla="*/ 607430 h 1191039"/>
              <a:gd name="connsiteX10" fmla="*/ 0 w 1764145"/>
              <a:gd name="connsiteY10" fmla="*/ 0 h 1191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64145" h="1191039" fill="none" extrusionOk="0">
                <a:moveTo>
                  <a:pt x="0" y="0"/>
                </a:moveTo>
                <a:cubicBezTo>
                  <a:pt x="140222" y="-5841"/>
                  <a:pt x="325377" y="4585"/>
                  <a:pt x="570407" y="0"/>
                </a:cubicBezTo>
                <a:cubicBezTo>
                  <a:pt x="815437" y="-4585"/>
                  <a:pt x="987443" y="9990"/>
                  <a:pt x="1158455" y="0"/>
                </a:cubicBezTo>
                <a:cubicBezTo>
                  <a:pt x="1329467" y="-9990"/>
                  <a:pt x="1596901" y="-2062"/>
                  <a:pt x="1764145" y="0"/>
                </a:cubicBezTo>
                <a:cubicBezTo>
                  <a:pt x="1767010" y="286966"/>
                  <a:pt x="1737678" y="309054"/>
                  <a:pt x="1764145" y="595520"/>
                </a:cubicBezTo>
                <a:cubicBezTo>
                  <a:pt x="1790612" y="881986"/>
                  <a:pt x="1763615" y="955293"/>
                  <a:pt x="1764145" y="1191039"/>
                </a:cubicBezTo>
                <a:cubicBezTo>
                  <a:pt x="1538902" y="1215983"/>
                  <a:pt x="1441924" y="1175878"/>
                  <a:pt x="1176097" y="1191039"/>
                </a:cubicBezTo>
                <a:cubicBezTo>
                  <a:pt x="910270" y="1206200"/>
                  <a:pt x="821244" y="1171373"/>
                  <a:pt x="623331" y="1191039"/>
                </a:cubicBezTo>
                <a:cubicBezTo>
                  <a:pt x="425418" y="1210705"/>
                  <a:pt x="181327" y="1163718"/>
                  <a:pt x="0" y="1191039"/>
                </a:cubicBezTo>
                <a:cubicBezTo>
                  <a:pt x="5099" y="978501"/>
                  <a:pt x="18680" y="744085"/>
                  <a:pt x="0" y="607430"/>
                </a:cubicBezTo>
                <a:cubicBezTo>
                  <a:pt x="-18680" y="470775"/>
                  <a:pt x="-26411" y="251832"/>
                  <a:pt x="0" y="0"/>
                </a:cubicBezTo>
                <a:close/>
              </a:path>
              <a:path w="1764145" h="1191039" stroke="0" extrusionOk="0">
                <a:moveTo>
                  <a:pt x="0" y="0"/>
                </a:moveTo>
                <a:cubicBezTo>
                  <a:pt x="204204" y="3478"/>
                  <a:pt x="320059" y="21140"/>
                  <a:pt x="570407" y="0"/>
                </a:cubicBezTo>
                <a:cubicBezTo>
                  <a:pt x="820755" y="-21140"/>
                  <a:pt x="890880" y="-6102"/>
                  <a:pt x="1105531" y="0"/>
                </a:cubicBezTo>
                <a:cubicBezTo>
                  <a:pt x="1320182" y="6102"/>
                  <a:pt x="1457694" y="-30096"/>
                  <a:pt x="1764145" y="0"/>
                </a:cubicBezTo>
                <a:cubicBezTo>
                  <a:pt x="1783557" y="288466"/>
                  <a:pt x="1789916" y="350571"/>
                  <a:pt x="1764145" y="583609"/>
                </a:cubicBezTo>
                <a:cubicBezTo>
                  <a:pt x="1738374" y="816647"/>
                  <a:pt x="1751644" y="1029881"/>
                  <a:pt x="1764145" y="1191039"/>
                </a:cubicBezTo>
                <a:cubicBezTo>
                  <a:pt x="1582401" y="1175691"/>
                  <a:pt x="1467112" y="1206329"/>
                  <a:pt x="1211380" y="1191039"/>
                </a:cubicBezTo>
                <a:cubicBezTo>
                  <a:pt x="955648" y="1175749"/>
                  <a:pt x="802865" y="1183133"/>
                  <a:pt x="658614" y="1191039"/>
                </a:cubicBezTo>
                <a:cubicBezTo>
                  <a:pt x="514363" y="1198945"/>
                  <a:pt x="151037" y="1163760"/>
                  <a:pt x="0" y="1191039"/>
                </a:cubicBezTo>
                <a:cubicBezTo>
                  <a:pt x="-18477" y="959968"/>
                  <a:pt x="4258" y="810000"/>
                  <a:pt x="0" y="631251"/>
                </a:cubicBezTo>
                <a:cubicBezTo>
                  <a:pt x="-4258" y="452502"/>
                  <a:pt x="5374" y="315404"/>
                  <a:pt x="0" y="0"/>
                </a:cubicBezTo>
                <a:close/>
              </a:path>
            </a:pathLst>
          </a:custGeom>
          <a:ln w="28575">
            <a:solidFill>
              <a:srgbClr val="942092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u="sng" dirty="0">
                <a:solidFill>
                  <a:srgbClr val="942092"/>
                </a:solidFill>
                <a:latin typeface="Comic Sans MS" panose="030F0902030302020204" pitchFamily="66" charset="0"/>
              </a:rPr>
              <a:t>PE</a:t>
            </a:r>
          </a:p>
          <a:p>
            <a:r>
              <a:rPr lang="en-US" sz="1800" dirty="0">
                <a:latin typeface="Comic Sans MS" panose="030F0902030302020204" pitchFamily="66" charset="0"/>
              </a:rPr>
              <a:t>Swimming</a:t>
            </a:r>
          </a:p>
          <a:p>
            <a:r>
              <a:rPr lang="en-US" sz="1800" dirty="0">
                <a:latin typeface="Comic Sans MS" panose="030F0902030302020204" pitchFamily="66" charset="0"/>
              </a:rPr>
              <a:t>Basketball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E54BE87-2310-894B-80A9-96A05AF9872C}"/>
              </a:ext>
            </a:extLst>
          </p:cNvPr>
          <p:cNvSpPr txBox="1">
            <a:spLocks/>
          </p:cNvSpPr>
          <p:nvPr/>
        </p:nvSpPr>
        <p:spPr>
          <a:xfrm>
            <a:off x="10140448" y="123719"/>
            <a:ext cx="1913007" cy="2214562"/>
          </a:xfrm>
          <a:custGeom>
            <a:avLst/>
            <a:gdLst>
              <a:gd name="connsiteX0" fmla="*/ 0 w 1913007"/>
              <a:gd name="connsiteY0" fmla="*/ 0 h 2214562"/>
              <a:gd name="connsiteX1" fmla="*/ 675929 w 1913007"/>
              <a:gd name="connsiteY1" fmla="*/ 0 h 2214562"/>
              <a:gd name="connsiteX2" fmla="*/ 1332728 w 1913007"/>
              <a:gd name="connsiteY2" fmla="*/ 0 h 2214562"/>
              <a:gd name="connsiteX3" fmla="*/ 1913007 w 1913007"/>
              <a:gd name="connsiteY3" fmla="*/ 0 h 2214562"/>
              <a:gd name="connsiteX4" fmla="*/ 1913007 w 1913007"/>
              <a:gd name="connsiteY4" fmla="*/ 487204 h 2214562"/>
              <a:gd name="connsiteX5" fmla="*/ 1913007 w 1913007"/>
              <a:gd name="connsiteY5" fmla="*/ 1085135 h 2214562"/>
              <a:gd name="connsiteX6" fmla="*/ 1913007 w 1913007"/>
              <a:gd name="connsiteY6" fmla="*/ 1638776 h 2214562"/>
              <a:gd name="connsiteX7" fmla="*/ 1913007 w 1913007"/>
              <a:gd name="connsiteY7" fmla="*/ 2214562 h 2214562"/>
              <a:gd name="connsiteX8" fmla="*/ 1275338 w 1913007"/>
              <a:gd name="connsiteY8" fmla="*/ 2214562 h 2214562"/>
              <a:gd name="connsiteX9" fmla="*/ 695059 w 1913007"/>
              <a:gd name="connsiteY9" fmla="*/ 2214562 h 2214562"/>
              <a:gd name="connsiteX10" fmla="*/ 0 w 1913007"/>
              <a:gd name="connsiteY10" fmla="*/ 2214562 h 2214562"/>
              <a:gd name="connsiteX11" fmla="*/ 0 w 1913007"/>
              <a:gd name="connsiteY11" fmla="*/ 1638776 h 2214562"/>
              <a:gd name="connsiteX12" fmla="*/ 0 w 1913007"/>
              <a:gd name="connsiteY12" fmla="*/ 1151572 h 2214562"/>
              <a:gd name="connsiteX13" fmla="*/ 0 w 1913007"/>
              <a:gd name="connsiteY13" fmla="*/ 620077 h 2214562"/>
              <a:gd name="connsiteX14" fmla="*/ 0 w 1913007"/>
              <a:gd name="connsiteY14" fmla="*/ 0 h 221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13007" h="2214562" fill="none" extrusionOk="0">
                <a:moveTo>
                  <a:pt x="0" y="0"/>
                </a:moveTo>
                <a:cubicBezTo>
                  <a:pt x="244399" y="-3264"/>
                  <a:pt x="400290" y="-33119"/>
                  <a:pt x="675929" y="0"/>
                </a:cubicBezTo>
                <a:cubicBezTo>
                  <a:pt x="951568" y="33119"/>
                  <a:pt x="1173564" y="-5390"/>
                  <a:pt x="1332728" y="0"/>
                </a:cubicBezTo>
                <a:cubicBezTo>
                  <a:pt x="1491892" y="5390"/>
                  <a:pt x="1653284" y="-23681"/>
                  <a:pt x="1913007" y="0"/>
                </a:cubicBezTo>
                <a:cubicBezTo>
                  <a:pt x="1909925" y="167936"/>
                  <a:pt x="1935912" y="388016"/>
                  <a:pt x="1913007" y="487204"/>
                </a:cubicBezTo>
                <a:cubicBezTo>
                  <a:pt x="1890102" y="586392"/>
                  <a:pt x="1923263" y="889771"/>
                  <a:pt x="1913007" y="1085135"/>
                </a:cubicBezTo>
                <a:cubicBezTo>
                  <a:pt x="1902751" y="1280499"/>
                  <a:pt x="1928803" y="1420528"/>
                  <a:pt x="1913007" y="1638776"/>
                </a:cubicBezTo>
                <a:cubicBezTo>
                  <a:pt x="1897211" y="1857024"/>
                  <a:pt x="1936142" y="1997748"/>
                  <a:pt x="1913007" y="2214562"/>
                </a:cubicBezTo>
                <a:cubicBezTo>
                  <a:pt x="1723241" y="2205733"/>
                  <a:pt x="1519225" y="2230771"/>
                  <a:pt x="1275338" y="2214562"/>
                </a:cubicBezTo>
                <a:cubicBezTo>
                  <a:pt x="1031451" y="2198353"/>
                  <a:pt x="844196" y="2192158"/>
                  <a:pt x="695059" y="2214562"/>
                </a:cubicBezTo>
                <a:cubicBezTo>
                  <a:pt x="545922" y="2236966"/>
                  <a:pt x="258465" y="2234412"/>
                  <a:pt x="0" y="2214562"/>
                </a:cubicBezTo>
                <a:cubicBezTo>
                  <a:pt x="6106" y="2080448"/>
                  <a:pt x="-470" y="1865557"/>
                  <a:pt x="0" y="1638776"/>
                </a:cubicBezTo>
                <a:cubicBezTo>
                  <a:pt x="470" y="1411995"/>
                  <a:pt x="-20443" y="1322654"/>
                  <a:pt x="0" y="1151572"/>
                </a:cubicBezTo>
                <a:cubicBezTo>
                  <a:pt x="20443" y="980490"/>
                  <a:pt x="-17124" y="788368"/>
                  <a:pt x="0" y="620077"/>
                </a:cubicBezTo>
                <a:cubicBezTo>
                  <a:pt x="17124" y="451787"/>
                  <a:pt x="26316" y="301146"/>
                  <a:pt x="0" y="0"/>
                </a:cubicBezTo>
                <a:close/>
              </a:path>
              <a:path w="1913007" h="2214562" stroke="0" extrusionOk="0">
                <a:moveTo>
                  <a:pt x="0" y="0"/>
                </a:moveTo>
                <a:cubicBezTo>
                  <a:pt x="148758" y="-26635"/>
                  <a:pt x="362975" y="11682"/>
                  <a:pt x="618539" y="0"/>
                </a:cubicBezTo>
                <a:cubicBezTo>
                  <a:pt x="874103" y="-11682"/>
                  <a:pt x="1050927" y="-1197"/>
                  <a:pt x="1198818" y="0"/>
                </a:cubicBezTo>
                <a:cubicBezTo>
                  <a:pt x="1346709" y="1197"/>
                  <a:pt x="1614304" y="27300"/>
                  <a:pt x="1913007" y="0"/>
                </a:cubicBezTo>
                <a:cubicBezTo>
                  <a:pt x="1932818" y="265452"/>
                  <a:pt x="1936003" y="291111"/>
                  <a:pt x="1913007" y="531495"/>
                </a:cubicBezTo>
                <a:cubicBezTo>
                  <a:pt x="1890011" y="771880"/>
                  <a:pt x="1917821" y="872933"/>
                  <a:pt x="1913007" y="1040844"/>
                </a:cubicBezTo>
                <a:cubicBezTo>
                  <a:pt x="1908193" y="1208755"/>
                  <a:pt x="1915928" y="1423658"/>
                  <a:pt x="1913007" y="1550193"/>
                </a:cubicBezTo>
                <a:cubicBezTo>
                  <a:pt x="1910086" y="1676728"/>
                  <a:pt x="1901684" y="1905663"/>
                  <a:pt x="1913007" y="2214562"/>
                </a:cubicBezTo>
                <a:cubicBezTo>
                  <a:pt x="1766066" y="2212047"/>
                  <a:pt x="1447175" y="2246387"/>
                  <a:pt x="1275338" y="2214562"/>
                </a:cubicBezTo>
                <a:cubicBezTo>
                  <a:pt x="1103501" y="2182737"/>
                  <a:pt x="868016" y="2193881"/>
                  <a:pt x="695059" y="2214562"/>
                </a:cubicBezTo>
                <a:cubicBezTo>
                  <a:pt x="522102" y="2235243"/>
                  <a:pt x="228514" y="2206158"/>
                  <a:pt x="0" y="2214562"/>
                </a:cubicBezTo>
                <a:cubicBezTo>
                  <a:pt x="12692" y="1976429"/>
                  <a:pt x="-12388" y="1928090"/>
                  <a:pt x="0" y="1660922"/>
                </a:cubicBezTo>
                <a:cubicBezTo>
                  <a:pt x="12388" y="1393754"/>
                  <a:pt x="18048" y="1245456"/>
                  <a:pt x="0" y="1085135"/>
                </a:cubicBezTo>
                <a:cubicBezTo>
                  <a:pt x="-18048" y="924814"/>
                  <a:pt x="5778" y="782993"/>
                  <a:pt x="0" y="553641"/>
                </a:cubicBezTo>
                <a:cubicBezTo>
                  <a:pt x="-5778" y="324289"/>
                  <a:pt x="-22645" y="111922"/>
                  <a:pt x="0" y="0"/>
                </a:cubicBezTo>
                <a:close/>
              </a:path>
            </a:pathLst>
          </a:custGeom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>
                <a:latin typeface="Comic Sans MS" panose="030F0902030302020204" pitchFamily="66" charset="0"/>
              </a:rPr>
              <a:t>Art</a:t>
            </a:r>
          </a:p>
          <a:p>
            <a:r>
              <a:rPr lang="en-US" i="1" dirty="0">
                <a:latin typeface="Comic Sans MS" panose="030F0902030302020204" pitchFamily="66" charset="0"/>
              </a:rPr>
              <a:t>Volcano painting inspired by Nick Rowland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CADDE28-B1D4-6A43-9C8F-935CE6405277}"/>
              </a:ext>
            </a:extLst>
          </p:cNvPr>
          <p:cNvSpPr txBox="1">
            <a:spLocks/>
          </p:cNvSpPr>
          <p:nvPr/>
        </p:nvSpPr>
        <p:spPr>
          <a:xfrm>
            <a:off x="3658898" y="201196"/>
            <a:ext cx="3084608" cy="2344908"/>
          </a:xfrm>
          <a:custGeom>
            <a:avLst/>
            <a:gdLst>
              <a:gd name="connsiteX0" fmla="*/ 0 w 3084608"/>
              <a:gd name="connsiteY0" fmla="*/ 0 h 2344908"/>
              <a:gd name="connsiteX1" fmla="*/ 555229 w 3084608"/>
              <a:gd name="connsiteY1" fmla="*/ 0 h 2344908"/>
              <a:gd name="connsiteX2" fmla="*/ 1202997 w 3084608"/>
              <a:gd name="connsiteY2" fmla="*/ 0 h 2344908"/>
              <a:gd name="connsiteX3" fmla="*/ 1789073 w 3084608"/>
              <a:gd name="connsiteY3" fmla="*/ 0 h 2344908"/>
              <a:gd name="connsiteX4" fmla="*/ 2344302 w 3084608"/>
              <a:gd name="connsiteY4" fmla="*/ 0 h 2344908"/>
              <a:gd name="connsiteX5" fmla="*/ 3084608 w 3084608"/>
              <a:gd name="connsiteY5" fmla="*/ 0 h 2344908"/>
              <a:gd name="connsiteX6" fmla="*/ 3084608 w 3084608"/>
              <a:gd name="connsiteY6" fmla="*/ 586227 h 2344908"/>
              <a:gd name="connsiteX7" fmla="*/ 3084608 w 3084608"/>
              <a:gd name="connsiteY7" fmla="*/ 1172454 h 2344908"/>
              <a:gd name="connsiteX8" fmla="*/ 3084608 w 3084608"/>
              <a:gd name="connsiteY8" fmla="*/ 1711783 h 2344908"/>
              <a:gd name="connsiteX9" fmla="*/ 3084608 w 3084608"/>
              <a:gd name="connsiteY9" fmla="*/ 2344908 h 2344908"/>
              <a:gd name="connsiteX10" fmla="*/ 2529379 w 3084608"/>
              <a:gd name="connsiteY10" fmla="*/ 2344908 h 2344908"/>
              <a:gd name="connsiteX11" fmla="*/ 2004995 w 3084608"/>
              <a:gd name="connsiteY11" fmla="*/ 2344908 h 2344908"/>
              <a:gd name="connsiteX12" fmla="*/ 1357228 w 3084608"/>
              <a:gd name="connsiteY12" fmla="*/ 2344908 h 2344908"/>
              <a:gd name="connsiteX13" fmla="*/ 801998 w 3084608"/>
              <a:gd name="connsiteY13" fmla="*/ 2344908 h 2344908"/>
              <a:gd name="connsiteX14" fmla="*/ 0 w 3084608"/>
              <a:gd name="connsiteY14" fmla="*/ 2344908 h 2344908"/>
              <a:gd name="connsiteX15" fmla="*/ 0 w 3084608"/>
              <a:gd name="connsiteY15" fmla="*/ 1711783 h 2344908"/>
              <a:gd name="connsiteX16" fmla="*/ 0 w 3084608"/>
              <a:gd name="connsiteY16" fmla="*/ 1172454 h 2344908"/>
              <a:gd name="connsiteX17" fmla="*/ 0 w 3084608"/>
              <a:gd name="connsiteY17" fmla="*/ 562778 h 2344908"/>
              <a:gd name="connsiteX18" fmla="*/ 0 w 3084608"/>
              <a:gd name="connsiteY18" fmla="*/ 0 h 2344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4608" h="2344908" fill="none" extrusionOk="0">
                <a:moveTo>
                  <a:pt x="0" y="0"/>
                </a:moveTo>
                <a:cubicBezTo>
                  <a:pt x="253804" y="-4816"/>
                  <a:pt x="438782" y="-21104"/>
                  <a:pt x="555229" y="0"/>
                </a:cubicBezTo>
                <a:cubicBezTo>
                  <a:pt x="671676" y="21104"/>
                  <a:pt x="1046193" y="-23922"/>
                  <a:pt x="1202997" y="0"/>
                </a:cubicBezTo>
                <a:cubicBezTo>
                  <a:pt x="1359801" y="23922"/>
                  <a:pt x="1657605" y="5530"/>
                  <a:pt x="1789073" y="0"/>
                </a:cubicBezTo>
                <a:cubicBezTo>
                  <a:pt x="1920541" y="-5530"/>
                  <a:pt x="2096537" y="25532"/>
                  <a:pt x="2344302" y="0"/>
                </a:cubicBezTo>
                <a:cubicBezTo>
                  <a:pt x="2592067" y="-25532"/>
                  <a:pt x="2828529" y="-36684"/>
                  <a:pt x="3084608" y="0"/>
                </a:cubicBezTo>
                <a:cubicBezTo>
                  <a:pt x="3103387" y="255306"/>
                  <a:pt x="3084302" y="405089"/>
                  <a:pt x="3084608" y="586227"/>
                </a:cubicBezTo>
                <a:cubicBezTo>
                  <a:pt x="3084914" y="767365"/>
                  <a:pt x="3108690" y="1002392"/>
                  <a:pt x="3084608" y="1172454"/>
                </a:cubicBezTo>
                <a:cubicBezTo>
                  <a:pt x="3060526" y="1342516"/>
                  <a:pt x="3088399" y="1491528"/>
                  <a:pt x="3084608" y="1711783"/>
                </a:cubicBezTo>
                <a:cubicBezTo>
                  <a:pt x="3080817" y="1932038"/>
                  <a:pt x="3104091" y="2145238"/>
                  <a:pt x="3084608" y="2344908"/>
                </a:cubicBezTo>
                <a:cubicBezTo>
                  <a:pt x="2841153" y="2370414"/>
                  <a:pt x="2687645" y="2360884"/>
                  <a:pt x="2529379" y="2344908"/>
                </a:cubicBezTo>
                <a:cubicBezTo>
                  <a:pt x="2371113" y="2328932"/>
                  <a:pt x="2217030" y="2358745"/>
                  <a:pt x="2004995" y="2344908"/>
                </a:cubicBezTo>
                <a:cubicBezTo>
                  <a:pt x="1792960" y="2331071"/>
                  <a:pt x="1504146" y="2318399"/>
                  <a:pt x="1357228" y="2344908"/>
                </a:cubicBezTo>
                <a:cubicBezTo>
                  <a:pt x="1210310" y="2371417"/>
                  <a:pt x="1001962" y="2334057"/>
                  <a:pt x="801998" y="2344908"/>
                </a:cubicBezTo>
                <a:cubicBezTo>
                  <a:pt x="602034" y="2355760"/>
                  <a:pt x="200562" y="2368054"/>
                  <a:pt x="0" y="2344908"/>
                </a:cubicBezTo>
                <a:cubicBezTo>
                  <a:pt x="-30602" y="2032192"/>
                  <a:pt x="-4742" y="1910967"/>
                  <a:pt x="0" y="1711783"/>
                </a:cubicBezTo>
                <a:cubicBezTo>
                  <a:pt x="4742" y="1512600"/>
                  <a:pt x="22426" y="1411571"/>
                  <a:pt x="0" y="1172454"/>
                </a:cubicBezTo>
                <a:cubicBezTo>
                  <a:pt x="-22426" y="933337"/>
                  <a:pt x="17227" y="820600"/>
                  <a:pt x="0" y="562778"/>
                </a:cubicBezTo>
                <a:cubicBezTo>
                  <a:pt x="-17227" y="304956"/>
                  <a:pt x="13545" y="156201"/>
                  <a:pt x="0" y="0"/>
                </a:cubicBezTo>
                <a:close/>
              </a:path>
              <a:path w="3084608" h="2344908" stroke="0" extrusionOk="0">
                <a:moveTo>
                  <a:pt x="0" y="0"/>
                </a:moveTo>
                <a:cubicBezTo>
                  <a:pt x="220175" y="-5688"/>
                  <a:pt x="356795" y="22580"/>
                  <a:pt x="586076" y="0"/>
                </a:cubicBezTo>
                <a:cubicBezTo>
                  <a:pt x="815357" y="-22580"/>
                  <a:pt x="962509" y="13120"/>
                  <a:pt x="1110459" y="0"/>
                </a:cubicBezTo>
                <a:cubicBezTo>
                  <a:pt x="1258409" y="-13120"/>
                  <a:pt x="1611632" y="24232"/>
                  <a:pt x="1789073" y="0"/>
                </a:cubicBezTo>
                <a:cubicBezTo>
                  <a:pt x="1966514" y="-24232"/>
                  <a:pt x="2166234" y="-6056"/>
                  <a:pt x="2375148" y="0"/>
                </a:cubicBezTo>
                <a:cubicBezTo>
                  <a:pt x="2584062" y="6056"/>
                  <a:pt x="2905876" y="-6310"/>
                  <a:pt x="3084608" y="0"/>
                </a:cubicBezTo>
                <a:cubicBezTo>
                  <a:pt x="3067761" y="148720"/>
                  <a:pt x="3080966" y="484171"/>
                  <a:pt x="3084608" y="633125"/>
                </a:cubicBezTo>
                <a:cubicBezTo>
                  <a:pt x="3088250" y="782079"/>
                  <a:pt x="3087273" y="1027383"/>
                  <a:pt x="3084608" y="1219352"/>
                </a:cubicBezTo>
                <a:cubicBezTo>
                  <a:pt x="3081943" y="1411321"/>
                  <a:pt x="3061762" y="1520766"/>
                  <a:pt x="3084608" y="1805579"/>
                </a:cubicBezTo>
                <a:cubicBezTo>
                  <a:pt x="3107454" y="2090392"/>
                  <a:pt x="3082668" y="2200171"/>
                  <a:pt x="3084608" y="2344908"/>
                </a:cubicBezTo>
                <a:cubicBezTo>
                  <a:pt x="2969667" y="2327652"/>
                  <a:pt x="2689745" y="2347787"/>
                  <a:pt x="2529379" y="2344908"/>
                </a:cubicBezTo>
                <a:cubicBezTo>
                  <a:pt x="2369013" y="2342029"/>
                  <a:pt x="2101256" y="2322220"/>
                  <a:pt x="1912457" y="2344908"/>
                </a:cubicBezTo>
                <a:cubicBezTo>
                  <a:pt x="1723658" y="2367596"/>
                  <a:pt x="1542981" y="2332645"/>
                  <a:pt x="1326381" y="2344908"/>
                </a:cubicBezTo>
                <a:cubicBezTo>
                  <a:pt x="1109781" y="2357171"/>
                  <a:pt x="801550" y="2312855"/>
                  <a:pt x="647768" y="2344908"/>
                </a:cubicBezTo>
                <a:cubicBezTo>
                  <a:pt x="493986" y="2376961"/>
                  <a:pt x="297043" y="2345535"/>
                  <a:pt x="0" y="2344908"/>
                </a:cubicBezTo>
                <a:cubicBezTo>
                  <a:pt x="-7983" y="2122329"/>
                  <a:pt x="-1305" y="2012553"/>
                  <a:pt x="0" y="1805579"/>
                </a:cubicBezTo>
                <a:cubicBezTo>
                  <a:pt x="1305" y="1598605"/>
                  <a:pt x="7626" y="1482425"/>
                  <a:pt x="0" y="1219352"/>
                </a:cubicBezTo>
                <a:cubicBezTo>
                  <a:pt x="-7626" y="956279"/>
                  <a:pt x="-12835" y="859042"/>
                  <a:pt x="0" y="656574"/>
                </a:cubicBezTo>
                <a:cubicBezTo>
                  <a:pt x="12835" y="454106"/>
                  <a:pt x="-22192" y="158207"/>
                  <a:pt x="0" y="0"/>
                </a:cubicBezTo>
                <a:close/>
              </a:path>
            </a:pathLst>
          </a:custGeom>
          <a:ln w="28575"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 dirty="0" err="1">
                <a:solidFill>
                  <a:srgbClr val="00B0F0"/>
                </a:solidFill>
                <a:latin typeface="Comic Sans MS" panose="030F0902030302020204" pitchFamily="66" charset="0"/>
              </a:rPr>
              <a:t>Maths</a:t>
            </a:r>
            <a:endParaRPr lang="en-US" b="1" u="sng" dirty="0">
              <a:solidFill>
                <a:srgbClr val="00B0F0"/>
              </a:solidFill>
              <a:latin typeface="Comic Sans MS" panose="030F0902030302020204" pitchFamily="66" charset="0"/>
            </a:endParaRPr>
          </a:p>
          <a:p>
            <a:r>
              <a:rPr lang="en-US" dirty="0">
                <a:latin typeface="Comic Sans MS" panose="030F0902030302020204" pitchFamily="66" charset="0"/>
              </a:rPr>
              <a:t>Place Value</a:t>
            </a:r>
          </a:p>
          <a:p>
            <a:r>
              <a:rPr lang="en-US" dirty="0">
                <a:latin typeface="Comic Sans MS" panose="030F0902030302020204" pitchFamily="66" charset="0"/>
              </a:rPr>
              <a:t>Addition and Subtraction</a:t>
            </a:r>
          </a:p>
          <a:p>
            <a:r>
              <a:rPr lang="en-US" dirty="0">
                <a:latin typeface="Comic Sans MS" panose="030F0902030302020204" pitchFamily="66" charset="0"/>
              </a:rPr>
              <a:t>Multiplication and Division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A1F4027-0ECA-3840-9A11-B014C8ABB084}"/>
              </a:ext>
            </a:extLst>
          </p:cNvPr>
          <p:cNvSpPr txBox="1">
            <a:spLocks/>
          </p:cNvSpPr>
          <p:nvPr/>
        </p:nvSpPr>
        <p:spPr>
          <a:xfrm>
            <a:off x="6867177" y="201196"/>
            <a:ext cx="3149600" cy="2437101"/>
          </a:xfrm>
          <a:custGeom>
            <a:avLst/>
            <a:gdLst>
              <a:gd name="connsiteX0" fmla="*/ 0 w 3149600"/>
              <a:gd name="connsiteY0" fmla="*/ 0 h 2437101"/>
              <a:gd name="connsiteX1" fmla="*/ 566928 w 3149600"/>
              <a:gd name="connsiteY1" fmla="*/ 0 h 2437101"/>
              <a:gd name="connsiteX2" fmla="*/ 1228344 w 3149600"/>
              <a:gd name="connsiteY2" fmla="*/ 0 h 2437101"/>
              <a:gd name="connsiteX3" fmla="*/ 1826768 w 3149600"/>
              <a:gd name="connsiteY3" fmla="*/ 0 h 2437101"/>
              <a:gd name="connsiteX4" fmla="*/ 2393696 w 3149600"/>
              <a:gd name="connsiteY4" fmla="*/ 0 h 2437101"/>
              <a:gd name="connsiteX5" fmla="*/ 3149600 w 3149600"/>
              <a:gd name="connsiteY5" fmla="*/ 0 h 2437101"/>
              <a:gd name="connsiteX6" fmla="*/ 3149600 w 3149600"/>
              <a:gd name="connsiteY6" fmla="*/ 609275 h 2437101"/>
              <a:gd name="connsiteX7" fmla="*/ 3149600 w 3149600"/>
              <a:gd name="connsiteY7" fmla="*/ 1218551 h 2437101"/>
              <a:gd name="connsiteX8" fmla="*/ 3149600 w 3149600"/>
              <a:gd name="connsiteY8" fmla="*/ 1779084 h 2437101"/>
              <a:gd name="connsiteX9" fmla="*/ 3149600 w 3149600"/>
              <a:gd name="connsiteY9" fmla="*/ 2437101 h 2437101"/>
              <a:gd name="connsiteX10" fmla="*/ 2582672 w 3149600"/>
              <a:gd name="connsiteY10" fmla="*/ 2437101 h 2437101"/>
              <a:gd name="connsiteX11" fmla="*/ 2047240 w 3149600"/>
              <a:gd name="connsiteY11" fmla="*/ 2437101 h 2437101"/>
              <a:gd name="connsiteX12" fmla="*/ 1385824 w 3149600"/>
              <a:gd name="connsiteY12" fmla="*/ 2437101 h 2437101"/>
              <a:gd name="connsiteX13" fmla="*/ 818896 w 3149600"/>
              <a:gd name="connsiteY13" fmla="*/ 2437101 h 2437101"/>
              <a:gd name="connsiteX14" fmla="*/ 0 w 3149600"/>
              <a:gd name="connsiteY14" fmla="*/ 2437101 h 2437101"/>
              <a:gd name="connsiteX15" fmla="*/ 0 w 3149600"/>
              <a:gd name="connsiteY15" fmla="*/ 1779084 h 2437101"/>
              <a:gd name="connsiteX16" fmla="*/ 0 w 3149600"/>
              <a:gd name="connsiteY16" fmla="*/ 1218551 h 2437101"/>
              <a:gd name="connsiteX17" fmla="*/ 0 w 3149600"/>
              <a:gd name="connsiteY17" fmla="*/ 584904 h 2437101"/>
              <a:gd name="connsiteX18" fmla="*/ 0 w 3149600"/>
              <a:gd name="connsiteY18" fmla="*/ 0 h 2437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49600" h="2437101" fill="none" extrusionOk="0">
                <a:moveTo>
                  <a:pt x="0" y="0"/>
                </a:moveTo>
                <a:cubicBezTo>
                  <a:pt x="150131" y="-3448"/>
                  <a:pt x="446603" y="-305"/>
                  <a:pt x="566928" y="0"/>
                </a:cubicBezTo>
                <a:cubicBezTo>
                  <a:pt x="687253" y="305"/>
                  <a:pt x="1060991" y="-12773"/>
                  <a:pt x="1228344" y="0"/>
                </a:cubicBezTo>
                <a:cubicBezTo>
                  <a:pt x="1395697" y="12773"/>
                  <a:pt x="1575209" y="7663"/>
                  <a:pt x="1826768" y="0"/>
                </a:cubicBezTo>
                <a:cubicBezTo>
                  <a:pt x="2078327" y="-7663"/>
                  <a:pt x="2218172" y="875"/>
                  <a:pt x="2393696" y="0"/>
                </a:cubicBezTo>
                <a:cubicBezTo>
                  <a:pt x="2569220" y="-875"/>
                  <a:pt x="2875050" y="2921"/>
                  <a:pt x="3149600" y="0"/>
                </a:cubicBezTo>
                <a:cubicBezTo>
                  <a:pt x="3161847" y="198625"/>
                  <a:pt x="3154031" y="401461"/>
                  <a:pt x="3149600" y="609275"/>
                </a:cubicBezTo>
                <a:cubicBezTo>
                  <a:pt x="3145169" y="817089"/>
                  <a:pt x="3130605" y="951707"/>
                  <a:pt x="3149600" y="1218551"/>
                </a:cubicBezTo>
                <a:cubicBezTo>
                  <a:pt x="3168595" y="1485395"/>
                  <a:pt x="3158298" y="1529504"/>
                  <a:pt x="3149600" y="1779084"/>
                </a:cubicBezTo>
                <a:cubicBezTo>
                  <a:pt x="3140902" y="2028664"/>
                  <a:pt x="3117071" y="2214763"/>
                  <a:pt x="3149600" y="2437101"/>
                </a:cubicBezTo>
                <a:cubicBezTo>
                  <a:pt x="2929464" y="2458311"/>
                  <a:pt x="2761116" y="2458364"/>
                  <a:pt x="2582672" y="2437101"/>
                </a:cubicBezTo>
                <a:cubicBezTo>
                  <a:pt x="2404228" y="2415838"/>
                  <a:pt x="2175983" y="2426872"/>
                  <a:pt x="2047240" y="2437101"/>
                </a:cubicBezTo>
                <a:cubicBezTo>
                  <a:pt x="1918497" y="2447330"/>
                  <a:pt x="1628941" y="2444752"/>
                  <a:pt x="1385824" y="2437101"/>
                </a:cubicBezTo>
                <a:cubicBezTo>
                  <a:pt x="1142707" y="2429450"/>
                  <a:pt x="1061292" y="2410249"/>
                  <a:pt x="818896" y="2437101"/>
                </a:cubicBezTo>
                <a:cubicBezTo>
                  <a:pt x="576500" y="2463953"/>
                  <a:pt x="404729" y="2448462"/>
                  <a:pt x="0" y="2437101"/>
                </a:cubicBezTo>
                <a:cubicBezTo>
                  <a:pt x="-15043" y="2221598"/>
                  <a:pt x="17736" y="1926816"/>
                  <a:pt x="0" y="1779084"/>
                </a:cubicBezTo>
                <a:cubicBezTo>
                  <a:pt x="-17736" y="1631352"/>
                  <a:pt x="-12792" y="1404602"/>
                  <a:pt x="0" y="1218551"/>
                </a:cubicBezTo>
                <a:cubicBezTo>
                  <a:pt x="12792" y="1032500"/>
                  <a:pt x="-27205" y="779713"/>
                  <a:pt x="0" y="584904"/>
                </a:cubicBezTo>
                <a:cubicBezTo>
                  <a:pt x="27205" y="390095"/>
                  <a:pt x="-930" y="138915"/>
                  <a:pt x="0" y="0"/>
                </a:cubicBezTo>
                <a:close/>
              </a:path>
              <a:path w="3149600" h="2437101" stroke="0" extrusionOk="0">
                <a:moveTo>
                  <a:pt x="0" y="0"/>
                </a:moveTo>
                <a:cubicBezTo>
                  <a:pt x="147340" y="13877"/>
                  <a:pt x="378029" y="26872"/>
                  <a:pt x="598424" y="0"/>
                </a:cubicBezTo>
                <a:cubicBezTo>
                  <a:pt x="818819" y="-26872"/>
                  <a:pt x="1004347" y="-18903"/>
                  <a:pt x="1133856" y="0"/>
                </a:cubicBezTo>
                <a:cubicBezTo>
                  <a:pt x="1263365" y="18903"/>
                  <a:pt x="1615032" y="3431"/>
                  <a:pt x="1826768" y="0"/>
                </a:cubicBezTo>
                <a:cubicBezTo>
                  <a:pt x="2038504" y="-3431"/>
                  <a:pt x="2301494" y="7945"/>
                  <a:pt x="2425192" y="0"/>
                </a:cubicBezTo>
                <a:cubicBezTo>
                  <a:pt x="2548890" y="-7945"/>
                  <a:pt x="2962259" y="6545"/>
                  <a:pt x="3149600" y="0"/>
                </a:cubicBezTo>
                <a:cubicBezTo>
                  <a:pt x="3144943" y="273988"/>
                  <a:pt x="3116997" y="373151"/>
                  <a:pt x="3149600" y="658017"/>
                </a:cubicBezTo>
                <a:cubicBezTo>
                  <a:pt x="3182203" y="942883"/>
                  <a:pt x="3156447" y="999126"/>
                  <a:pt x="3149600" y="1267293"/>
                </a:cubicBezTo>
                <a:cubicBezTo>
                  <a:pt x="3142753" y="1535460"/>
                  <a:pt x="3120171" y="1662320"/>
                  <a:pt x="3149600" y="1876568"/>
                </a:cubicBezTo>
                <a:cubicBezTo>
                  <a:pt x="3179029" y="2090816"/>
                  <a:pt x="3156849" y="2312409"/>
                  <a:pt x="3149600" y="2437101"/>
                </a:cubicBezTo>
                <a:cubicBezTo>
                  <a:pt x="2968804" y="2451563"/>
                  <a:pt x="2855373" y="2428305"/>
                  <a:pt x="2582672" y="2437101"/>
                </a:cubicBezTo>
                <a:cubicBezTo>
                  <a:pt x="2309971" y="2445897"/>
                  <a:pt x="2116172" y="2414547"/>
                  <a:pt x="1952752" y="2437101"/>
                </a:cubicBezTo>
                <a:cubicBezTo>
                  <a:pt x="1789332" y="2459655"/>
                  <a:pt x="1581375" y="2435699"/>
                  <a:pt x="1354328" y="2437101"/>
                </a:cubicBezTo>
                <a:cubicBezTo>
                  <a:pt x="1127281" y="2438503"/>
                  <a:pt x="1002592" y="2440443"/>
                  <a:pt x="661416" y="2437101"/>
                </a:cubicBezTo>
                <a:cubicBezTo>
                  <a:pt x="320240" y="2433759"/>
                  <a:pt x="245064" y="2417175"/>
                  <a:pt x="0" y="2437101"/>
                </a:cubicBezTo>
                <a:cubicBezTo>
                  <a:pt x="23409" y="2254205"/>
                  <a:pt x="17163" y="2102368"/>
                  <a:pt x="0" y="1876568"/>
                </a:cubicBezTo>
                <a:cubicBezTo>
                  <a:pt x="-17163" y="1650768"/>
                  <a:pt x="7941" y="1473250"/>
                  <a:pt x="0" y="1267293"/>
                </a:cubicBezTo>
                <a:cubicBezTo>
                  <a:pt x="-7941" y="1061336"/>
                  <a:pt x="8563" y="829059"/>
                  <a:pt x="0" y="682388"/>
                </a:cubicBezTo>
                <a:cubicBezTo>
                  <a:pt x="-8563" y="535717"/>
                  <a:pt x="8875" y="270488"/>
                  <a:pt x="0" y="0"/>
                </a:cubicBezTo>
                <a:close/>
              </a:path>
            </a:pathLst>
          </a:custGeom>
          <a:ln w="28575">
            <a:solidFill>
              <a:srgbClr val="0432FF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 dirty="0">
                <a:solidFill>
                  <a:srgbClr val="0432FF"/>
                </a:solidFill>
                <a:latin typeface="Comic Sans MS" panose="030F0902030302020204" pitchFamily="66" charset="0"/>
              </a:rPr>
              <a:t>English</a:t>
            </a:r>
          </a:p>
          <a:p>
            <a:pPr algn="l"/>
            <a:r>
              <a:rPr lang="en-US" dirty="0">
                <a:latin typeface="Comic Sans MS" panose="030F0902030302020204" pitchFamily="66" charset="0"/>
              </a:rPr>
              <a:t>The following key texts will support our English learning:</a:t>
            </a:r>
          </a:p>
          <a:p>
            <a:r>
              <a:rPr lang="en-US" dirty="0">
                <a:latin typeface="Comic Sans MS" panose="030F0902030302020204" pitchFamily="66" charset="0"/>
              </a:rPr>
              <a:t>Year 3 - ‘</a:t>
            </a:r>
            <a:r>
              <a:rPr lang="en-US" b="1" dirty="0">
                <a:latin typeface="Comic Sans MS" panose="030F0902030302020204" pitchFamily="66" charset="0"/>
              </a:rPr>
              <a:t>Escape from Pompeii’ </a:t>
            </a:r>
          </a:p>
          <a:p>
            <a:r>
              <a:rPr lang="en-US" dirty="0">
                <a:latin typeface="Comic Sans MS" panose="030F0902030302020204" pitchFamily="66" charset="0"/>
              </a:rPr>
              <a:t>Year 4 – </a:t>
            </a:r>
            <a:r>
              <a:rPr lang="en-US" b="1" dirty="0">
                <a:latin typeface="Comic Sans MS" panose="030F0902030302020204" pitchFamily="66" charset="0"/>
              </a:rPr>
              <a:t>‘A Gladiator stole my lunchbox’</a:t>
            </a:r>
          </a:p>
          <a:p>
            <a:r>
              <a:rPr lang="en-US" dirty="0">
                <a:latin typeface="Comic Sans MS" panose="030F0902030302020204" pitchFamily="66" charset="0"/>
              </a:rPr>
              <a:t>Other texts to support our learning include: ‘</a:t>
            </a:r>
            <a:r>
              <a:rPr lang="en-US" b="1" dirty="0">
                <a:latin typeface="Comic Sans MS" panose="030F0902030302020204" pitchFamily="66" charset="0"/>
              </a:rPr>
              <a:t>Into the Volcano’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068F1EC-4C2B-734F-BE1B-B4E503C11664}"/>
              </a:ext>
            </a:extLst>
          </p:cNvPr>
          <p:cNvSpPr txBox="1">
            <a:spLocks/>
          </p:cNvSpPr>
          <p:nvPr/>
        </p:nvSpPr>
        <p:spPr>
          <a:xfrm>
            <a:off x="6244441" y="5671413"/>
            <a:ext cx="1764145" cy="986894"/>
          </a:xfrm>
          <a:custGeom>
            <a:avLst/>
            <a:gdLst>
              <a:gd name="connsiteX0" fmla="*/ 0 w 1764145"/>
              <a:gd name="connsiteY0" fmla="*/ 0 h 986894"/>
              <a:gd name="connsiteX1" fmla="*/ 570407 w 1764145"/>
              <a:gd name="connsiteY1" fmla="*/ 0 h 986894"/>
              <a:gd name="connsiteX2" fmla="*/ 1158455 w 1764145"/>
              <a:gd name="connsiteY2" fmla="*/ 0 h 986894"/>
              <a:gd name="connsiteX3" fmla="*/ 1764145 w 1764145"/>
              <a:gd name="connsiteY3" fmla="*/ 0 h 986894"/>
              <a:gd name="connsiteX4" fmla="*/ 1764145 w 1764145"/>
              <a:gd name="connsiteY4" fmla="*/ 493447 h 986894"/>
              <a:gd name="connsiteX5" fmla="*/ 1764145 w 1764145"/>
              <a:gd name="connsiteY5" fmla="*/ 986894 h 986894"/>
              <a:gd name="connsiteX6" fmla="*/ 1176097 w 1764145"/>
              <a:gd name="connsiteY6" fmla="*/ 986894 h 986894"/>
              <a:gd name="connsiteX7" fmla="*/ 623331 w 1764145"/>
              <a:gd name="connsiteY7" fmla="*/ 986894 h 986894"/>
              <a:gd name="connsiteX8" fmla="*/ 0 w 1764145"/>
              <a:gd name="connsiteY8" fmla="*/ 986894 h 986894"/>
              <a:gd name="connsiteX9" fmla="*/ 0 w 1764145"/>
              <a:gd name="connsiteY9" fmla="*/ 503316 h 986894"/>
              <a:gd name="connsiteX10" fmla="*/ 0 w 1764145"/>
              <a:gd name="connsiteY10" fmla="*/ 0 h 986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64145" h="986894" fill="none" extrusionOk="0">
                <a:moveTo>
                  <a:pt x="0" y="0"/>
                </a:moveTo>
                <a:cubicBezTo>
                  <a:pt x="140222" y="-5841"/>
                  <a:pt x="325377" y="4585"/>
                  <a:pt x="570407" y="0"/>
                </a:cubicBezTo>
                <a:cubicBezTo>
                  <a:pt x="815437" y="-4585"/>
                  <a:pt x="987443" y="9990"/>
                  <a:pt x="1158455" y="0"/>
                </a:cubicBezTo>
                <a:cubicBezTo>
                  <a:pt x="1329467" y="-9990"/>
                  <a:pt x="1596901" y="-2062"/>
                  <a:pt x="1764145" y="0"/>
                </a:cubicBezTo>
                <a:cubicBezTo>
                  <a:pt x="1787792" y="227490"/>
                  <a:pt x="1757909" y="372436"/>
                  <a:pt x="1764145" y="493447"/>
                </a:cubicBezTo>
                <a:cubicBezTo>
                  <a:pt x="1770381" y="614458"/>
                  <a:pt x="1788405" y="887930"/>
                  <a:pt x="1764145" y="986894"/>
                </a:cubicBezTo>
                <a:cubicBezTo>
                  <a:pt x="1538902" y="1011838"/>
                  <a:pt x="1441924" y="971733"/>
                  <a:pt x="1176097" y="986894"/>
                </a:cubicBezTo>
                <a:cubicBezTo>
                  <a:pt x="910270" y="1002055"/>
                  <a:pt x="821244" y="967228"/>
                  <a:pt x="623331" y="986894"/>
                </a:cubicBezTo>
                <a:cubicBezTo>
                  <a:pt x="425418" y="1006560"/>
                  <a:pt x="181327" y="959573"/>
                  <a:pt x="0" y="986894"/>
                </a:cubicBezTo>
                <a:cubicBezTo>
                  <a:pt x="3849" y="783555"/>
                  <a:pt x="-1487" y="644399"/>
                  <a:pt x="0" y="503316"/>
                </a:cubicBezTo>
                <a:cubicBezTo>
                  <a:pt x="1487" y="362233"/>
                  <a:pt x="8520" y="245021"/>
                  <a:pt x="0" y="0"/>
                </a:cubicBezTo>
                <a:close/>
              </a:path>
              <a:path w="1764145" h="986894" stroke="0" extrusionOk="0">
                <a:moveTo>
                  <a:pt x="0" y="0"/>
                </a:moveTo>
                <a:cubicBezTo>
                  <a:pt x="204204" y="3478"/>
                  <a:pt x="320059" y="21140"/>
                  <a:pt x="570407" y="0"/>
                </a:cubicBezTo>
                <a:cubicBezTo>
                  <a:pt x="820755" y="-21140"/>
                  <a:pt x="890880" y="-6102"/>
                  <a:pt x="1105531" y="0"/>
                </a:cubicBezTo>
                <a:cubicBezTo>
                  <a:pt x="1320182" y="6102"/>
                  <a:pt x="1457694" y="-30096"/>
                  <a:pt x="1764145" y="0"/>
                </a:cubicBezTo>
                <a:cubicBezTo>
                  <a:pt x="1785585" y="123454"/>
                  <a:pt x="1775898" y="342114"/>
                  <a:pt x="1764145" y="483578"/>
                </a:cubicBezTo>
                <a:cubicBezTo>
                  <a:pt x="1752392" y="625042"/>
                  <a:pt x="1761871" y="824203"/>
                  <a:pt x="1764145" y="986894"/>
                </a:cubicBezTo>
                <a:cubicBezTo>
                  <a:pt x="1582401" y="971546"/>
                  <a:pt x="1467112" y="1002184"/>
                  <a:pt x="1211380" y="986894"/>
                </a:cubicBezTo>
                <a:cubicBezTo>
                  <a:pt x="955648" y="971604"/>
                  <a:pt x="802865" y="978988"/>
                  <a:pt x="658614" y="986894"/>
                </a:cubicBezTo>
                <a:cubicBezTo>
                  <a:pt x="514363" y="994800"/>
                  <a:pt x="151037" y="959615"/>
                  <a:pt x="0" y="986894"/>
                </a:cubicBezTo>
                <a:cubicBezTo>
                  <a:pt x="-21229" y="831444"/>
                  <a:pt x="-18947" y="734092"/>
                  <a:pt x="0" y="523054"/>
                </a:cubicBezTo>
                <a:cubicBezTo>
                  <a:pt x="18947" y="312016"/>
                  <a:pt x="11811" y="149253"/>
                  <a:pt x="0" y="0"/>
                </a:cubicBezTo>
                <a:close/>
              </a:path>
            </a:pathLst>
          </a:custGeom>
          <a:ln w="28575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u="sng" dirty="0">
                <a:solidFill>
                  <a:srgbClr val="00B050"/>
                </a:solidFill>
                <a:latin typeface="Comic Sans MS" panose="030F0902030302020204" pitchFamily="66" charset="0"/>
              </a:rPr>
              <a:t>Music</a:t>
            </a:r>
          </a:p>
          <a:p>
            <a:r>
              <a:rPr lang="en-US" sz="1800" b="1" dirty="0">
                <a:solidFill>
                  <a:srgbClr val="00B050"/>
                </a:solidFill>
                <a:latin typeface="Comic Sans MS" panose="030F0902030302020204" pitchFamily="66" charset="0"/>
              </a:rPr>
              <a:t>Dynamics and Rhythm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02C4500-AC4B-0745-BACE-B992C43E32C3}"/>
              </a:ext>
            </a:extLst>
          </p:cNvPr>
          <p:cNvSpPr txBox="1">
            <a:spLocks/>
          </p:cNvSpPr>
          <p:nvPr/>
        </p:nvSpPr>
        <p:spPr>
          <a:xfrm>
            <a:off x="2207532" y="5410608"/>
            <a:ext cx="1764145" cy="1358138"/>
          </a:xfrm>
          <a:custGeom>
            <a:avLst/>
            <a:gdLst>
              <a:gd name="connsiteX0" fmla="*/ 0 w 1764145"/>
              <a:gd name="connsiteY0" fmla="*/ 0 h 1358138"/>
              <a:gd name="connsiteX1" fmla="*/ 570407 w 1764145"/>
              <a:gd name="connsiteY1" fmla="*/ 0 h 1358138"/>
              <a:gd name="connsiteX2" fmla="*/ 1158455 w 1764145"/>
              <a:gd name="connsiteY2" fmla="*/ 0 h 1358138"/>
              <a:gd name="connsiteX3" fmla="*/ 1764145 w 1764145"/>
              <a:gd name="connsiteY3" fmla="*/ 0 h 1358138"/>
              <a:gd name="connsiteX4" fmla="*/ 1764145 w 1764145"/>
              <a:gd name="connsiteY4" fmla="*/ 679069 h 1358138"/>
              <a:gd name="connsiteX5" fmla="*/ 1764145 w 1764145"/>
              <a:gd name="connsiteY5" fmla="*/ 1358138 h 1358138"/>
              <a:gd name="connsiteX6" fmla="*/ 1176097 w 1764145"/>
              <a:gd name="connsiteY6" fmla="*/ 1358138 h 1358138"/>
              <a:gd name="connsiteX7" fmla="*/ 623331 w 1764145"/>
              <a:gd name="connsiteY7" fmla="*/ 1358138 h 1358138"/>
              <a:gd name="connsiteX8" fmla="*/ 0 w 1764145"/>
              <a:gd name="connsiteY8" fmla="*/ 1358138 h 1358138"/>
              <a:gd name="connsiteX9" fmla="*/ 0 w 1764145"/>
              <a:gd name="connsiteY9" fmla="*/ 692650 h 1358138"/>
              <a:gd name="connsiteX10" fmla="*/ 0 w 1764145"/>
              <a:gd name="connsiteY10" fmla="*/ 0 h 135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64145" h="1358138" fill="none" extrusionOk="0">
                <a:moveTo>
                  <a:pt x="0" y="0"/>
                </a:moveTo>
                <a:cubicBezTo>
                  <a:pt x="140222" y="-5841"/>
                  <a:pt x="325377" y="4585"/>
                  <a:pt x="570407" y="0"/>
                </a:cubicBezTo>
                <a:cubicBezTo>
                  <a:pt x="815437" y="-4585"/>
                  <a:pt x="987443" y="9990"/>
                  <a:pt x="1158455" y="0"/>
                </a:cubicBezTo>
                <a:cubicBezTo>
                  <a:pt x="1329467" y="-9990"/>
                  <a:pt x="1596901" y="-2062"/>
                  <a:pt x="1764145" y="0"/>
                </a:cubicBezTo>
                <a:cubicBezTo>
                  <a:pt x="1765156" y="257409"/>
                  <a:pt x="1747266" y="456858"/>
                  <a:pt x="1764145" y="679069"/>
                </a:cubicBezTo>
                <a:cubicBezTo>
                  <a:pt x="1781024" y="901280"/>
                  <a:pt x="1752358" y="1070436"/>
                  <a:pt x="1764145" y="1358138"/>
                </a:cubicBezTo>
                <a:cubicBezTo>
                  <a:pt x="1538902" y="1383082"/>
                  <a:pt x="1441924" y="1342977"/>
                  <a:pt x="1176097" y="1358138"/>
                </a:cubicBezTo>
                <a:cubicBezTo>
                  <a:pt x="910270" y="1373299"/>
                  <a:pt x="821244" y="1338472"/>
                  <a:pt x="623331" y="1358138"/>
                </a:cubicBezTo>
                <a:cubicBezTo>
                  <a:pt x="425418" y="1377804"/>
                  <a:pt x="181327" y="1330817"/>
                  <a:pt x="0" y="1358138"/>
                </a:cubicBezTo>
                <a:cubicBezTo>
                  <a:pt x="29394" y="1173226"/>
                  <a:pt x="-26871" y="915129"/>
                  <a:pt x="0" y="692650"/>
                </a:cubicBezTo>
                <a:cubicBezTo>
                  <a:pt x="26871" y="470171"/>
                  <a:pt x="34123" y="284976"/>
                  <a:pt x="0" y="0"/>
                </a:cubicBezTo>
                <a:close/>
              </a:path>
              <a:path w="1764145" h="1358138" stroke="0" extrusionOk="0">
                <a:moveTo>
                  <a:pt x="0" y="0"/>
                </a:moveTo>
                <a:cubicBezTo>
                  <a:pt x="204204" y="3478"/>
                  <a:pt x="320059" y="21140"/>
                  <a:pt x="570407" y="0"/>
                </a:cubicBezTo>
                <a:cubicBezTo>
                  <a:pt x="820755" y="-21140"/>
                  <a:pt x="890880" y="-6102"/>
                  <a:pt x="1105531" y="0"/>
                </a:cubicBezTo>
                <a:cubicBezTo>
                  <a:pt x="1320182" y="6102"/>
                  <a:pt x="1457694" y="-30096"/>
                  <a:pt x="1764145" y="0"/>
                </a:cubicBezTo>
                <a:cubicBezTo>
                  <a:pt x="1755414" y="151645"/>
                  <a:pt x="1744333" y="356339"/>
                  <a:pt x="1764145" y="665488"/>
                </a:cubicBezTo>
                <a:cubicBezTo>
                  <a:pt x="1783957" y="974637"/>
                  <a:pt x="1756425" y="1092788"/>
                  <a:pt x="1764145" y="1358138"/>
                </a:cubicBezTo>
                <a:cubicBezTo>
                  <a:pt x="1582401" y="1342790"/>
                  <a:pt x="1467112" y="1373428"/>
                  <a:pt x="1211380" y="1358138"/>
                </a:cubicBezTo>
                <a:cubicBezTo>
                  <a:pt x="955648" y="1342848"/>
                  <a:pt x="802865" y="1350232"/>
                  <a:pt x="658614" y="1358138"/>
                </a:cubicBezTo>
                <a:cubicBezTo>
                  <a:pt x="514363" y="1366044"/>
                  <a:pt x="151037" y="1330859"/>
                  <a:pt x="0" y="1358138"/>
                </a:cubicBezTo>
                <a:cubicBezTo>
                  <a:pt x="-10059" y="1068534"/>
                  <a:pt x="-22652" y="857556"/>
                  <a:pt x="0" y="719813"/>
                </a:cubicBezTo>
                <a:cubicBezTo>
                  <a:pt x="22652" y="582070"/>
                  <a:pt x="31384" y="276288"/>
                  <a:pt x="0" y="0"/>
                </a:cubicBezTo>
                <a:close/>
              </a:path>
            </a:pathLst>
          </a:custGeom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 dirty="0">
                <a:latin typeface="Comic Sans MS" panose="030F0902030302020204" pitchFamily="66" charset="0"/>
              </a:rPr>
              <a:t>DT</a:t>
            </a:r>
          </a:p>
          <a:p>
            <a:r>
              <a:rPr lang="en-US" dirty="0">
                <a:latin typeface="Comic Sans MS" panose="030F0902030302020204" pitchFamily="66" charset="0"/>
              </a:rPr>
              <a:t>Cooking and Nutrition – Roman food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FB41C96-5155-7645-81D1-9911C062E485}"/>
              </a:ext>
            </a:extLst>
          </p:cNvPr>
          <p:cNvSpPr txBox="1">
            <a:spLocks/>
          </p:cNvSpPr>
          <p:nvPr/>
        </p:nvSpPr>
        <p:spPr>
          <a:xfrm>
            <a:off x="8162593" y="5631879"/>
            <a:ext cx="1764145" cy="1065962"/>
          </a:xfrm>
          <a:custGeom>
            <a:avLst/>
            <a:gdLst>
              <a:gd name="connsiteX0" fmla="*/ 0 w 1764145"/>
              <a:gd name="connsiteY0" fmla="*/ 0 h 1065962"/>
              <a:gd name="connsiteX1" fmla="*/ 570407 w 1764145"/>
              <a:gd name="connsiteY1" fmla="*/ 0 h 1065962"/>
              <a:gd name="connsiteX2" fmla="*/ 1158455 w 1764145"/>
              <a:gd name="connsiteY2" fmla="*/ 0 h 1065962"/>
              <a:gd name="connsiteX3" fmla="*/ 1764145 w 1764145"/>
              <a:gd name="connsiteY3" fmla="*/ 0 h 1065962"/>
              <a:gd name="connsiteX4" fmla="*/ 1764145 w 1764145"/>
              <a:gd name="connsiteY4" fmla="*/ 532981 h 1065962"/>
              <a:gd name="connsiteX5" fmla="*/ 1764145 w 1764145"/>
              <a:gd name="connsiteY5" fmla="*/ 1065962 h 1065962"/>
              <a:gd name="connsiteX6" fmla="*/ 1176097 w 1764145"/>
              <a:gd name="connsiteY6" fmla="*/ 1065962 h 1065962"/>
              <a:gd name="connsiteX7" fmla="*/ 623331 w 1764145"/>
              <a:gd name="connsiteY7" fmla="*/ 1065962 h 1065962"/>
              <a:gd name="connsiteX8" fmla="*/ 0 w 1764145"/>
              <a:gd name="connsiteY8" fmla="*/ 1065962 h 1065962"/>
              <a:gd name="connsiteX9" fmla="*/ 0 w 1764145"/>
              <a:gd name="connsiteY9" fmla="*/ 543641 h 1065962"/>
              <a:gd name="connsiteX10" fmla="*/ 0 w 1764145"/>
              <a:gd name="connsiteY10" fmla="*/ 0 h 106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64145" h="1065962" fill="none" extrusionOk="0">
                <a:moveTo>
                  <a:pt x="0" y="0"/>
                </a:moveTo>
                <a:cubicBezTo>
                  <a:pt x="140222" y="-5841"/>
                  <a:pt x="325377" y="4585"/>
                  <a:pt x="570407" y="0"/>
                </a:cubicBezTo>
                <a:cubicBezTo>
                  <a:pt x="815437" y="-4585"/>
                  <a:pt x="987443" y="9990"/>
                  <a:pt x="1158455" y="0"/>
                </a:cubicBezTo>
                <a:cubicBezTo>
                  <a:pt x="1329467" y="-9990"/>
                  <a:pt x="1596901" y="-2062"/>
                  <a:pt x="1764145" y="0"/>
                </a:cubicBezTo>
                <a:cubicBezTo>
                  <a:pt x="1754674" y="191917"/>
                  <a:pt x="1761139" y="332654"/>
                  <a:pt x="1764145" y="532981"/>
                </a:cubicBezTo>
                <a:cubicBezTo>
                  <a:pt x="1767151" y="733308"/>
                  <a:pt x="1747955" y="937567"/>
                  <a:pt x="1764145" y="1065962"/>
                </a:cubicBezTo>
                <a:cubicBezTo>
                  <a:pt x="1538902" y="1090906"/>
                  <a:pt x="1441924" y="1050801"/>
                  <a:pt x="1176097" y="1065962"/>
                </a:cubicBezTo>
                <a:cubicBezTo>
                  <a:pt x="910270" y="1081123"/>
                  <a:pt x="821244" y="1046296"/>
                  <a:pt x="623331" y="1065962"/>
                </a:cubicBezTo>
                <a:cubicBezTo>
                  <a:pt x="425418" y="1085628"/>
                  <a:pt x="181327" y="1038641"/>
                  <a:pt x="0" y="1065962"/>
                </a:cubicBezTo>
                <a:cubicBezTo>
                  <a:pt x="-14015" y="869895"/>
                  <a:pt x="19413" y="690893"/>
                  <a:pt x="0" y="543641"/>
                </a:cubicBezTo>
                <a:cubicBezTo>
                  <a:pt x="-19413" y="396389"/>
                  <a:pt x="18481" y="192345"/>
                  <a:pt x="0" y="0"/>
                </a:cubicBezTo>
                <a:close/>
              </a:path>
              <a:path w="1764145" h="1065962" stroke="0" extrusionOk="0">
                <a:moveTo>
                  <a:pt x="0" y="0"/>
                </a:moveTo>
                <a:cubicBezTo>
                  <a:pt x="204204" y="3478"/>
                  <a:pt x="320059" y="21140"/>
                  <a:pt x="570407" y="0"/>
                </a:cubicBezTo>
                <a:cubicBezTo>
                  <a:pt x="820755" y="-21140"/>
                  <a:pt x="890880" y="-6102"/>
                  <a:pt x="1105531" y="0"/>
                </a:cubicBezTo>
                <a:cubicBezTo>
                  <a:pt x="1320182" y="6102"/>
                  <a:pt x="1457694" y="-30096"/>
                  <a:pt x="1764145" y="0"/>
                </a:cubicBezTo>
                <a:cubicBezTo>
                  <a:pt x="1755796" y="126803"/>
                  <a:pt x="1759224" y="388391"/>
                  <a:pt x="1764145" y="522321"/>
                </a:cubicBezTo>
                <a:cubicBezTo>
                  <a:pt x="1769066" y="656251"/>
                  <a:pt x="1779293" y="938353"/>
                  <a:pt x="1764145" y="1065962"/>
                </a:cubicBezTo>
                <a:cubicBezTo>
                  <a:pt x="1582401" y="1050614"/>
                  <a:pt x="1467112" y="1081252"/>
                  <a:pt x="1211380" y="1065962"/>
                </a:cubicBezTo>
                <a:cubicBezTo>
                  <a:pt x="955648" y="1050672"/>
                  <a:pt x="802865" y="1058056"/>
                  <a:pt x="658614" y="1065962"/>
                </a:cubicBezTo>
                <a:cubicBezTo>
                  <a:pt x="514363" y="1073868"/>
                  <a:pt x="151037" y="1038683"/>
                  <a:pt x="0" y="1065962"/>
                </a:cubicBezTo>
                <a:cubicBezTo>
                  <a:pt x="-22862" y="916469"/>
                  <a:pt x="11298" y="801399"/>
                  <a:pt x="0" y="564960"/>
                </a:cubicBezTo>
                <a:cubicBezTo>
                  <a:pt x="-11298" y="328521"/>
                  <a:pt x="-7886" y="204980"/>
                  <a:pt x="0" y="0"/>
                </a:cubicBezTo>
                <a:close/>
              </a:path>
            </a:pathLst>
          </a:custGeom>
          <a:ln w="28575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latin typeface="Comic Sans MS" panose="030F0902030302020204" pitchFamily="66" charset="0"/>
              </a:rPr>
              <a:t>Computing</a:t>
            </a:r>
          </a:p>
          <a:p>
            <a:r>
              <a:rPr lang="en-US" sz="1400" dirty="0">
                <a:latin typeface="Comic Sans MS" panose="030F0902030302020204" pitchFamily="66" charset="0"/>
              </a:rPr>
              <a:t>Internet Safety</a:t>
            </a:r>
          </a:p>
          <a:p>
            <a:r>
              <a:rPr lang="en-US" sz="1400" dirty="0">
                <a:latin typeface="Comic Sans MS" panose="030F0902030302020204" pitchFamily="66" charset="0"/>
              </a:rPr>
              <a:t>Document Editing and Creation</a:t>
            </a:r>
          </a:p>
          <a:p>
            <a:endParaRPr lang="en-US" sz="1400" b="1" u="sng" dirty="0">
              <a:solidFill>
                <a:schemeClr val="bg1">
                  <a:lumMod val="75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92B7D387-BF6F-0740-91D4-9855F6D8F121}"/>
              </a:ext>
            </a:extLst>
          </p:cNvPr>
          <p:cNvSpPr txBox="1">
            <a:spLocks/>
          </p:cNvSpPr>
          <p:nvPr/>
        </p:nvSpPr>
        <p:spPr>
          <a:xfrm>
            <a:off x="76187" y="96982"/>
            <a:ext cx="3459040" cy="3460893"/>
          </a:xfrm>
          <a:custGeom>
            <a:avLst/>
            <a:gdLst>
              <a:gd name="connsiteX0" fmla="*/ 0 w 3459040"/>
              <a:gd name="connsiteY0" fmla="*/ 0 h 3460893"/>
              <a:gd name="connsiteX1" fmla="*/ 657218 w 3459040"/>
              <a:gd name="connsiteY1" fmla="*/ 0 h 3460893"/>
              <a:gd name="connsiteX2" fmla="*/ 1279845 w 3459040"/>
              <a:gd name="connsiteY2" fmla="*/ 0 h 3460893"/>
              <a:gd name="connsiteX3" fmla="*/ 2006243 w 3459040"/>
              <a:gd name="connsiteY3" fmla="*/ 0 h 3460893"/>
              <a:gd name="connsiteX4" fmla="*/ 2698051 w 3459040"/>
              <a:gd name="connsiteY4" fmla="*/ 0 h 3460893"/>
              <a:gd name="connsiteX5" fmla="*/ 3459040 w 3459040"/>
              <a:gd name="connsiteY5" fmla="*/ 0 h 3460893"/>
              <a:gd name="connsiteX6" fmla="*/ 3459040 w 3459040"/>
              <a:gd name="connsiteY6" fmla="*/ 761396 h 3460893"/>
              <a:gd name="connsiteX7" fmla="*/ 3459040 w 3459040"/>
              <a:gd name="connsiteY7" fmla="*/ 1488184 h 3460893"/>
              <a:gd name="connsiteX8" fmla="*/ 3459040 w 3459040"/>
              <a:gd name="connsiteY8" fmla="*/ 2111145 h 3460893"/>
              <a:gd name="connsiteX9" fmla="*/ 3459040 w 3459040"/>
              <a:gd name="connsiteY9" fmla="*/ 2837932 h 3460893"/>
              <a:gd name="connsiteX10" fmla="*/ 3459040 w 3459040"/>
              <a:gd name="connsiteY10" fmla="*/ 3460893 h 3460893"/>
              <a:gd name="connsiteX11" fmla="*/ 2732642 w 3459040"/>
              <a:gd name="connsiteY11" fmla="*/ 3460893 h 3460893"/>
              <a:gd name="connsiteX12" fmla="*/ 2006243 w 3459040"/>
              <a:gd name="connsiteY12" fmla="*/ 3460893 h 3460893"/>
              <a:gd name="connsiteX13" fmla="*/ 1245254 w 3459040"/>
              <a:gd name="connsiteY13" fmla="*/ 3460893 h 3460893"/>
              <a:gd name="connsiteX14" fmla="*/ 0 w 3459040"/>
              <a:gd name="connsiteY14" fmla="*/ 3460893 h 3460893"/>
              <a:gd name="connsiteX15" fmla="*/ 0 w 3459040"/>
              <a:gd name="connsiteY15" fmla="*/ 2699497 h 3460893"/>
              <a:gd name="connsiteX16" fmla="*/ 0 w 3459040"/>
              <a:gd name="connsiteY16" fmla="*/ 2076536 h 3460893"/>
              <a:gd name="connsiteX17" fmla="*/ 0 w 3459040"/>
              <a:gd name="connsiteY17" fmla="*/ 1384357 h 3460893"/>
              <a:gd name="connsiteX18" fmla="*/ 0 w 3459040"/>
              <a:gd name="connsiteY18" fmla="*/ 657570 h 3460893"/>
              <a:gd name="connsiteX19" fmla="*/ 0 w 3459040"/>
              <a:gd name="connsiteY19" fmla="*/ 0 h 3460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459040" h="3460893" fill="none" extrusionOk="0">
                <a:moveTo>
                  <a:pt x="0" y="0"/>
                </a:moveTo>
                <a:cubicBezTo>
                  <a:pt x="228970" y="-920"/>
                  <a:pt x="463103" y="24737"/>
                  <a:pt x="657218" y="0"/>
                </a:cubicBezTo>
                <a:cubicBezTo>
                  <a:pt x="851333" y="-24737"/>
                  <a:pt x="1137926" y="-7687"/>
                  <a:pt x="1279845" y="0"/>
                </a:cubicBezTo>
                <a:cubicBezTo>
                  <a:pt x="1421764" y="7687"/>
                  <a:pt x="1735961" y="24358"/>
                  <a:pt x="2006243" y="0"/>
                </a:cubicBezTo>
                <a:cubicBezTo>
                  <a:pt x="2276525" y="-24358"/>
                  <a:pt x="2427558" y="22807"/>
                  <a:pt x="2698051" y="0"/>
                </a:cubicBezTo>
                <a:cubicBezTo>
                  <a:pt x="2968544" y="-22807"/>
                  <a:pt x="3299052" y="24471"/>
                  <a:pt x="3459040" y="0"/>
                </a:cubicBezTo>
                <a:cubicBezTo>
                  <a:pt x="3443968" y="308441"/>
                  <a:pt x="3458888" y="433132"/>
                  <a:pt x="3459040" y="761396"/>
                </a:cubicBezTo>
                <a:cubicBezTo>
                  <a:pt x="3459192" y="1089660"/>
                  <a:pt x="3447272" y="1233825"/>
                  <a:pt x="3459040" y="1488184"/>
                </a:cubicBezTo>
                <a:cubicBezTo>
                  <a:pt x="3470808" y="1742543"/>
                  <a:pt x="3432222" y="1912558"/>
                  <a:pt x="3459040" y="2111145"/>
                </a:cubicBezTo>
                <a:cubicBezTo>
                  <a:pt x="3485858" y="2309732"/>
                  <a:pt x="3459852" y="2530721"/>
                  <a:pt x="3459040" y="2837932"/>
                </a:cubicBezTo>
                <a:cubicBezTo>
                  <a:pt x="3458228" y="3145143"/>
                  <a:pt x="3477147" y="3163915"/>
                  <a:pt x="3459040" y="3460893"/>
                </a:cubicBezTo>
                <a:cubicBezTo>
                  <a:pt x="3231204" y="3441675"/>
                  <a:pt x="3004712" y="3465585"/>
                  <a:pt x="2732642" y="3460893"/>
                </a:cubicBezTo>
                <a:cubicBezTo>
                  <a:pt x="2460572" y="3456201"/>
                  <a:pt x="2247275" y="3489474"/>
                  <a:pt x="2006243" y="3460893"/>
                </a:cubicBezTo>
                <a:cubicBezTo>
                  <a:pt x="1765211" y="3432312"/>
                  <a:pt x="1543793" y="3484945"/>
                  <a:pt x="1245254" y="3460893"/>
                </a:cubicBezTo>
                <a:cubicBezTo>
                  <a:pt x="946715" y="3436841"/>
                  <a:pt x="360607" y="3402184"/>
                  <a:pt x="0" y="3460893"/>
                </a:cubicBezTo>
                <a:cubicBezTo>
                  <a:pt x="-33821" y="3122115"/>
                  <a:pt x="12713" y="2999063"/>
                  <a:pt x="0" y="2699497"/>
                </a:cubicBezTo>
                <a:cubicBezTo>
                  <a:pt x="-12713" y="2399931"/>
                  <a:pt x="-5698" y="2341011"/>
                  <a:pt x="0" y="2076536"/>
                </a:cubicBezTo>
                <a:cubicBezTo>
                  <a:pt x="5698" y="1812061"/>
                  <a:pt x="22274" y="1671119"/>
                  <a:pt x="0" y="1384357"/>
                </a:cubicBezTo>
                <a:cubicBezTo>
                  <a:pt x="-22274" y="1097595"/>
                  <a:pt x="-5309" y="940796"/>
                  <a:pt x="0" y="657570"/>
                </a:cubicBezTo>
                <a:cubicBezTo>
                  <a:pt x="5309" y="374344"/>
                  <a:pt x="25131" y="170577"/>
                  <a:pt x="0" y="0"/>
                </a:cubicBezTo>
                <a:close/>
              </a:path>
              <a:path w="3459040" h="3460893" stroke="0" extrusionOk="0">
                <a:moveTo>
                  <a:pt x="0" y="0"/>
                </a:moveTo>
                <a:cubicBezTo>
                  <a:pt x="211109" y="30104"/>
                  <a:pt x="332810" y="-18554"/>
                  <a:pt x="657218" y="0"/>
                </a:cubicBezTo>
                <a:cubicBezTo>
                  <a:pt x="981626" y="18554"/>
                  <a:pt x="999080" y="20539"/>
                  <a:pt x="1245254" y="0"/>
                </a:cubicBezTo>
                <a:cubicBezTo>
                  <a:pt x="1491428" y="-20539"/>
                  <a:pt x="1833368" y="-1755"/>
                  <a:pt x="2006243" y="0"/>
                </a:cubicBezTo>
                <a:cubicBezTo>
                  <a:pt x="2179118" y="1755"/>
                  <a:pt x="2449295" y="10020"/>
                  <a:pt x="2663461" y="0"/>
                </a:cubicBezTo>
                <a:cubicBezTo>
                  <a:pt x="2877627" y="-10020"/>
                  <a:pt x="3149729" y="24007"/>
                  <a:pt x="3459040" y="0"/>
                </a:cubicBezTo>
                <a:cubicBezTo>
                  <a:pt x="3433399" y="275786"/>
                  <a:pt x="3440480" y="603152"/>
                  <a:pt x="3459040" y="761396"/>
                </a:cubicBezTo>
                <a:cubicBezTo>
                  <a:pt x="3477600" y="919640"/>
                  <a:pt x="3452649" y="1249712"/>
                  <a:pt x="3459040" y="1453575"/>
                </a:cubicBezTo>
                <a:cubicBezTo>
                  <a:pt x="3465431" y="1657438"/>
                  <a:pt x="3434293" y="1952771"/>
                  <a:pt x="3459040" y="2145754"/>
                </a:cubicBezTo>
                <a:cubicBezTo>
                  <a:pt x="3483787" y="2338737"/>
                  <a:pt x="3488336" y="2515977"/>
                  <a:pt x="3459040" y="2768714"/>
                </a:cubicBezTo>
                <a:cubicBezTo>
                  <a:pt x="3429744" y="3021451"/>
                  <a:pt x="3456025" y="3296744"/>
                  <a:pt x="3459040" y="3460893"/>
                </a:cubicBezTo>
                <a:cubicBezTo>
                  <a:pt x="3149094" y="3479524"/>
                  <a:pt x="2912513" y="3442953"/>
                  <a:pt x="2767232" y="3460893"/>
                </a:cubicBezTo>
                <a:cubicBezTo>
                  <a:pt x="2621951" y="3478833"/>
                  <a:pt x="2429826" y="3456549"/>
                  <a:pt x="2110014" y="3460893"/>
                </a:cubicBezTo>
                <a:cubicBezTo>
                  <a:pt x="1790202" y="3465237"/>
                  <a:pt x="1678512" y="3469065"/>
                  <a:pt x="1349026" y="3460893"/>
                </a:cubicBezTo>
                <a:cubicBezTo>
                  <a:pt x="1019540" y="3452721"/>
                  <a:pt x="926177" y="3436242"/>
                  <a:pt x="588037" y="3460893"/>
                </a:cubicBezTo>
                <a:cubicBezTo>
                  <a:pt x="249897" y="3485544"/>
                  <a:pt x="269354" y="3473080"/>
                  <a:pt x="0" y="3460893"/>
                </a:cubicBezTo>
                <a:cubicBezTo>
                  <a:pt x="-9475" y="3297455"/>
                  <a:pt x="-10197" y="3080507"/>
                  <a:pt x="0" y="2768714"/>
                </a:cubicBezTo>
                <a:cubicBezTo>
                  <a:pt x="10197" y="2456921"/>
                  <a:pt x="-32138" y="2392175"/>
                  <a:pt x="0" y="2111145"/>
                </a:cubicBezTo>
                <a:cubicBezTo>
                  <a:pt x="32138" y="1830115"/>
                  <a:pt x="12643" y="1663243"/>
                  <a:pt x="0" y="1522793"/>
                </a:cubicBezTo>
                <a:cubicBezTo>
                  <a:pt x="-12643" y="1382343"/>
                  <a:pt x="-10068" y="1133663"/>
                  <a:pt x="0" y="899832"/>
                </a:cubicBezTo>
                <a:cubicBezTo>
                  <a:pt x="10068" y="666001"/>
                  <a:pt x="26126" y="445692"/>
                  <a:pt x="0" y="0"/>
                </a:cubicBezTo>
                <a:close/>
              </a:path>
            </a:pathLst>
          </a:custGeom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latin typeface="Comic Sans MS" panose="030F0902030302020204" pitchFamily="66" charset="0"/>
              </a:rPr>
              <a:t>Dear Parents and Carers,</a:t>
            </a:r>
          </a:p>
          <a:p>
            <a:endParaRPr lang="en-US" sz="1100" dirty="0">
              <a:latin typeface="Comic Sans MS" panose="030F0902030302020204" pitchFamily="66" charset="0"/>
            </a:endParaRPr>
          </a:p>
          <a:p>
            <a:r>
              <a:rPr lang="en-US" sz="1100" dirty="0">
                <a:latin typeface="Comic Sans MS" panose="030F0902030302020204" pitchFamily="66" charset="0"/>
              </a:rPr>
              <a:t>Welcome back to the new term.</a:t>
            </a:r>
            <a:br>
              <a:rPr lang="en-US" sz="1100" dirty="0">
                <a:latin typeface="Comic Sans MS" panose="030F0902030302020204" pitchFamily="66" charset="0"/>
              </a:rPr>
            </a:br>
            <a:r>
              <a:rPr lang="en-US" sz="1100" dirty="0">
                <a:latin typeface="Comic Sans MS" panose="030F0902030302020204" pitchFamily="66" charset="0"/>
              </a:rPr>
              <a:t>Our themed learning will be focused around the question ‘How does it feel when everything erupts?’</a:t>
            </a:r>
          </a:p>
          <a:p>
            <a:r>
              <a:rPr lang="en-US" sz="1100" dirty="0">
                <a:latin typeface="Comic Sans MS" panose="030F0902030302020204" pitchFamily="66" charset="0"/>
              </a:rPr>
              <a:t>Work will be uploaded on Seesaw regularly. Please ensure you are continuing to read with your child at home. Reading books will be changed on a Friday afternoon. Log ins for Times Table Rock Stars and Spelling shed will be sent home shortly. </a:t>
            </a:r>
          </a:p>
          <a:p>
            <a:r>
              <a:rPr lang="en-US" sz="1100" dirty="0">
                <a:latin typeface="Comic Sans MS" panose="030F0902030302020204" pitchFamily="66" charset="0"/>
              </a:rPr>
              <a:t>If you have any questions, please do not hesitate to message on Seesaw. More information about learning in Oak will follow.</a:t>
            </a:r>
          </a:p>
          <a:p>
            <a:br>
              <a:rPr lang="en-US" sz="1100" dirty="0">
                <a:latin typeface="Comic Sans MS" panose="030F0902030302020204" pitchFamily="66" charset="0"/>
              </a:rPr>
            </a:br>
            <a:r>
              <a:rPr lang="en-US" sz="1100" dirty="0" err="1">
                <a:latin typeface="Comic Sans MS" panose="030F0902030302020204" pitchFamily="66" charset="0"/>
              </a:rPr>
              <a:t>Mrs</a:t>
            </a:r>
            <a:r>
              <a:rPr lang="en-US" sz="1100" dirty="0">
                <a:latin typeface="Comic Sans MS" panose="030F0902030302020204" pitchFamily="66" charset="0"/>
              </a:rPr>
              <a:t> Forrest and </a:t>
            </a:r>
            <a:r>
              <a:rPr lang="en-US" sz="1100" dirty="0" err="1">
                <a:latin typeface="Comic Sans MS" panose="030F0902030302020204" pitchFamily="66" charset="0"/>
              </a:rPr>
              <a:t>Mrs</a:t>
            </a:r>
            <a:r>
              <a:rPr lang="en-US" sz="1100" dirty="0">
                <a:latin typeface="Comic Sans MS" panose="030F0902030302020204" pitchFamily="66" charset="0"/>
              </a:rPr>
              <a:t> Burton</a:t>
            </a:r>
          </a:p>
        </p:txBody>
      </p:sp>
    </p:spTree>
    <p:extLst>
      <p:ext uri="{BB962C8B-B14F-4D97-AF65-F5344CB8AC3E}">
        <p14:creationId xmlns:p14="http://schemas.microsoft.com/office/powerpoint/2010/main" val="2473215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4368</TotalTime>
  <Words>259</Words>
  <Application>Microsoft Office PowerPoint</Application>
  <PresentationFormat>Widescreen</PresentationFormat>
  <Paragraphs>49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Year 3/4 - Autumn 2026  ‘How does it feel when everything erupts?’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3/4 Spring 2022 How does it feel to be called ‘different’?</dc:title>
  <dc:creator>Rebecca Knight</dc:creator>
  <cp:lastModifiedBy>Emma Forrest</cp:lastModifiedBy>
  <cp:revision>27</cp:revision>
  <dcterms:created xsi:type="dcterms:W3CDTF">2022-01-04T19:07:22Z</dcterms:created>
  <dcterms:modified xsi:type="dcterms:W3CDTF">2026-09-04T11:55:28Z</dcterms:modified>
</cp:coreProperties>
</file>