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4"/>
  </p:notesMasterIdLst>
  <p:sldIdLst>
    <p:sldId id="258" r:id="rId2"/>
    <p:sldId id="259" r:id="rId3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79" autoAdjust="0"/>
    <p:restoredTop sz="94627"/>
  </p:normalViewPr>
  <p:slideViewPr>
    <p:cSldViewPr snapToGrid="0" snapToObjects="1">
      <p:cViewPr>
        <p:scale>
          <a:sx n="66" d="100"/>
          <a:sy n="66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5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1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0182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5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252655"/>
              </p:ext>
            </p:extLst>
          </p:nvPr>
        </p:nvGraphicFramePr>
        <p:xfrm>
          <a:off x="4549141" y="730269"/>
          <a:ext cx="5216044" cy="306087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17545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4198499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42260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  <a:ea typeface="+mn-ea"/>
                          <a:cs typeface="+mn-cs"/>
                        </a:rPr>
                        <a:t>Key Vocabulary – can you compare and contrast across different genres and pieces of music?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10797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A steady beat. Does the beat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68496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What types of notes do you hear? Crotchets/quavers? Are there any rests?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54536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high or low a note is. How does this change in a piece of music?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44865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Speed the music is played at – fast or slow? Does this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33022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Levels of sound. Use some of the vocabulary on the back to describe.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  <a:tr h="330223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Timbre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The character of the sound – is it wooden, metallic, breathy?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  <a:tr h="495335">
                <a:tc>
                  <a:txBody>
                    <a:bodyPr/>
                    <a:lstStyle/>
                    <a:p>
                      <a:pPr algn="l"/>
                      <a:r>
                        <a:rPr lang="en-GB" sz="1050" dirty="0">
                          <a:latin typeface="XCCW Joined 1a" panose="03050602040000000000" pitchFamily="66" charset="0"/>
                        </a:rPr>
                        <a:t>Texture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50" dirty="0">
                          <a:latin typeface="XCCW Joined 1a" panose="03050602040000000000" pitchFamily="66" charset="0"/>
                        </a:rPr>
                        <a:t>How the different sounds and instruments work together. Thick or thin? How many layers can you hear?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995932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17B9E8C-9569-45D6-8882-18FF551BA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63778"/>
              </p:ext>
            </p:extLst>
          </p:nvPr>
        </p:nvGraphicFramePr>
        <p:xfrm>
          <a:off x="140815" y="772402"/>
          <a:ext cx="4332124" cy="35380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61591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3170533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2886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</a:rPr>
                        <a:t>Other useful vocabulary</a:t>
                      </a:r>
                      <a:endParaRPr kumimoji="0" lang="en-GB" alt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XCCW Joined 1a" panose="03050602040000000000" pitchFamily="66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Ostinato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repeating pattern.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Melody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sequence of notes – a tune.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Harmony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Two or more pitches played or sung together.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545543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Structure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The order the different parts of a piece of music are played.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Ternary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piece of music with a structure of three parts – the last part is often a repeat or variation of the first part.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3226434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Triad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chord of three notes – one, three and five of the scale.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040930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CCW Cursive Writing 1" panose="03050602040000000000" pitchFamily="66" charset="0"/>
                        </a:rPr>
                        <a:t>Chord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CW Cursive Writing 1" panose="03050602040000000000" pitchFamily="66" charset="0"/>
                        </a:rPr>
                        <a:t>Three or more notes played together at the same time (A dyad is a two-note chord).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90177EF-D442-40C7-83D2-924733504D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78" t="23093" r="16483" b="33188"/>
          <a:stretch/>
        </p:blipFill>
        <p:spPr>
          <a:xfrm>
            <a:off x="140815" y="3825700"/>
            <a:ext cx="9621511" cy="281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8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5</a:t>
            </a:r>
            <a:r>
              <a:rPr lang="en-US" sz="2000" b="1" dirty="0">
                <a:latin typeface="CCW Cursive Writing 1" panose="03050602040000000000" pitchFamily="66" charset="0"/>
              </a:rPr>
              <a:t>	</a:t>
            </a:r>
            <a:endParaRPr lang="en-US" sz="1800" b="1" dirty="0">
              <a:latin typeface="CCW Cursive Writing 1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203ACF-72B6-4A16-8AFE-EA4BC70DD1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82" t="11463" r="12564" b="7885"/>
          <a:stretch/>
        </p:blipFill>
        <p:spPr>
          <a:xfrm>
            <a:off x="63500" y="665055"/>
            <a:ext cx="9779000" cy="559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9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4925</TotalTime>
  <Words>249</Words>
  <Application>Microsoft Office PowerPoint</Application>
  <PresentationFormat>A4 Paper (210x297 mm)</PresentationFormat>
  <Paragraphs>34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CCW Cursive Writing 1</vt:lpstr>
      <vt:lpstr>XCCW Joined 1a</vt:lpstr>
      <vt:lpstr>Office Theme</vt:lpstr>
      <vt:lpstr>Music Knowledge Organiser – Year 5 </vt:lpstr>
      <vt:lpstr>Music Knowledge Organiser – Year 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79</cp:revision>
  <cp:lastPrinted>2017-10-30T10:21:12Z</cp:lastPrinted>
  <dcterms:created xsi:type="dcterms:W3CDTF">2017-10-15T20:56:30Z</dcterms:created>
  <dcterms:modified xsi:type="dcterms:W3CDTF">2022-04-12T14:08:04Z</dcterms:modified>
</cp:coreProperties>
</file>