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8.jpg" ContentType="image/jpeg"/>
  <Override PartName="/ppt/media/image25.jpg" ContentType="image/jpeg"/>
  <Override PartName="/ppt/media/image28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9" r:id="rId5"/>
    <p:sldId id="258" r:id="rId6"/>
    <p:sldId id="263" r:id="rId7"/>
    <p:sldId id="260" r:id="rId8"/>
    <p:sldId id="26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3806B-0EFA-449B-8CC6-0CF35EFE9119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0E4A6-3228-401E-95D9-D20373FCC6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700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3806B-0EFA-449B-8CC6-0CF35EFE9119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0E4A6-3228-401E-95D9-D20373FCC6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7983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3806B-0EFA-449B-8CC6-0CF35EFE9119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0E4A6-3228-401E-95D9-D20373FCC6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5185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3806B-0EFA-449B-8CC6-0CF35EFE9119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0E4A6-3228-401E-95D9-D20373FCC6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8803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3806B-0EFA-449B-8CC6-0CF35EFE9119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0E4A6-3228-401E-95D9-D20373FCC6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2307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3806B-0EFA-449B-8CC6-0CF35EFE9119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0E4A6-3228-401E-95D9-D20373FCC6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0527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3806B-0EFA-449B-8CC6-0CF35EFE9119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0E4A6-3228-401E-95D9-D20373FCC6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828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3806B-0EFA-449B-8CC6-0CF35EFE9119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0E4A6-3228-401E-95D9-D20373FCC6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3403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3806B-0EFA-449B-8CC6-0CF35EFE9119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0E4A6-3228-401E-95D9-D20373FCC6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889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3806B-0EFA-449B-8CC6-0CF35EFE9119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0E4A6-3228-401E-95D9-D20373FCC6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4359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3806B-0EFA-449B-8CC6-0CF35EFE9119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0E4A6-3228-401E-95D9-D20373FCC6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0291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C3806B-0EFA-449B-8CC6-0CF35EFE9119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D0E4A6-3228-401E-95D9-D20373FCC6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371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9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12" Type="http://schemas.openxmlformats.org/officeDocument/2006/relationships/image" Target="../media/image18.gif"/><Relationship Id="rId17" Type="http://schemas.openxmlformats.org/officeDocument/2006/relationships/image" Target="../media/image1.png"/><Relationship Id="rId2" Type="http://schemas.openxmlformats.org/officeDocument/2006/relationships/audio" Target="../media/media5.m4a"/><Relationship Id="rId16" Type="http://schemas.openxmlformats.org/officeDocument/2006/relationships/image" Target="../media/image22.jpeg"/><Relationship Id="rId1" Type="http://schemas.microsoft.com/office/2007/relationships/media" Target="../media/media5.m4a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jpeg"/><Relationship Id="rId15" Type="http://schemas.openxmlformats.org/officeDocument/2006/relationships/image" Target="../media/image21.jpe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Relationship Id="rId1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6.jpe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25.jpg"/><Relationship Id="rId5" Type="http://schemas.openxmlformats.org/officeDocument/2006/relationships/image" Target="../media/image24.jpeg"/><Relationship Id="rId10" Type="http://schemas.openxmlformats.org/officeDocument/2006/relationships/image" Target="../media/image1.png"/><Relationship Id="rId4" Type="http://schemas.openxmlformats.org/officeDocument/2006/relationships/image" Target="../media/image23.jpeg"/><Relationship Id="rId9" Type="http://schemas.openxmlformats.org/officeDocument/2006/relationships/image" Target="../media/image28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2.jpe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31.png"/><Relationship Id="rId5" Type="http://schemas.openxmlformats.org/officeDocument/2006/relationships/image" Target="../media/image30.gif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1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Y6 Transition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Physical Education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1B3028C1-D052-4856-8B42-23D282B458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291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105"/>
    </mc:Choice>
    <mc:Fallback xmlns="">
      <p:transition spd="slow" advTm="131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to wear for your PE lessons?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For your PE lessons at </a:t>
            </a:r>
            <a:r>
              <a:rPr lang="en-GB" dirty="0" err="1"/>
              <a:t>Holte</a:t>
            </a:r>
            <a:r>
              <a:rPr lang="en-GB" dirty="0"/>
              <a:t> school you have to wear the </a:t>
            </a:r>
            <a:r>
              <a:rPr lang="en-GB" dirty="0" err="1"/>
              <a:t>Holte</a:t>
            </a:r>
            <a:r>
              <a:rPr lang="en-GB" dirty="0"/>
              <a:t> PE kit. Which includes;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702" y="2700248"/>
            <a:ext cx="2509436" cy="260209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5460" y="2729979"/>
            <a:ext cx="2390003" cy="252365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37514" y="2697394"/>
            <a:ext cx="2568533" cy="257595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7"/>
          <a:srcRect l="35219"/>
          <a:stretch/>
        </p:blipFill>
        <p:spPr>
          <a:xfrm>
            <a:off x="2842096" y="2749228"/>
            <a:ext cx="1288126" cy="271009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27575" y="2818236"/>
            <a:ext cx="2026103" cy="197355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63222" y="5422849"/>
            <a:ext cx="1653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Holte</a:t>
            </a:r>
            <a:r>
              <a:rPr lang="en-GB" dirty="0"/>
              <a:t> polo shirt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41953" y="5476726"/>
            <a:ext cx="17856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Holte</a:t>
            </a:r>
            <a:r>
              <a:rPr lang="en-GB" dirty="0"/>
              <a:t> tracksuit bottoms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36635" y="5515838"/>
            <a:ext cx="14424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Holte</a:t>
            </a:r>
            <a:r>
              <a:rPr lang="en-GB" dirty="0"/>
              <a:t> shorts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059243" y="5515838"/>
            <a:ext cx="19162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Holte</a:t>
            </a:r>
            <a:r>
              <a:rPr lang="en-GB" dirty="0"/>
              <a:t> long sleeve rugby top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043149" y="5463473"/>
            <a:ext cx="14424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Holte</a:t>
            </a:r>
            <a:r>
              <a:rPr lang="en-GB" dirty="0"/>
              <a:t> fleece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8720" y="6194364"/>
            <a:ext cx="11407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You must wear a </a:t>
            </a:r>
            <a:r>
              <a:rPr lang="en-GB" dirty="0" err="1"/>
              <a:t>Holte</a:t>
            </a:r>
            <a:r>
              <a:rPr lang="en-GB" dirty="0"/>
              <a:t> School polo shirt, with either </a:t>
            </a:r>
            <a:r>
              <a:rPr lang="en-GB" dirty="0" err="1"/>
              <a:t>Holte</a:t>
            </a:r>
            <a:r>
              <a:rPr lang="en-GB" dirty="0"/>
              <a:t> tracksuit bottoms or </a:t>
            </a:r>
            <a:r>
              <a:rPr lang="en-GB" dirty="0" err="1"/>
              <a:t>Holte</a:t>
            </a:r>
            <a:r>
              <a:rPr lang="en-GB" dirty="0"/>
              <a:t> shorts. Long sleeve tops are additional items that can be brought. If wearing </a:t>
            </a:r>
            <a:r>
              <a:rPr lang="en-GB" dirty="0" err="1"/>
              <a:t>Holte</a:t>
            </a:r>
            <a:r>
              <a:rPr lang="en-GB" dirty="0"/>
              <a:t> shorts you must also wear navy blue football socks. </a:t>
            </a:r>
          </a:p>
        </p:txBody>
      </p:sp>
      <p:pic>
        <p:nvPicPr>
          <p:cNvPr id="17" name="Audio 16">
            <a:hlinkClick r:id="" action="ppaction://media"/>
            <a:extLst>
              <a:ext uri="{FF2B5EF4-FFF2-40B4-BE49-F238E27FC236}">
                <a16:creationId xmlns:a16="http://schemas.microsoft.com/office/drawing/2014/main" id="{31EE7CF1-483A-4349-B190-02E98754FD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622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714"/>
    </mc:Choice>
    <mc:Fallback xmlns="">
      <p:transition spd="slow" advTm="427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2BE83-0519-4CDC-850C-D3C0FA248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Facilities at Holte School</a:t>
            </a:r>
          </a:p>
        </p:txBody>
      </p:sp>
      <p:sp>
        <p:nvSpPr>
          <p:cNvPr id="4" name="AutoShape 2" descr="Holte School Lozells Birmingham - Hire A Pitch | 5 a side, 7 a side, and 11  a side pitch hire London &amp;amp; UK">
            <a:extLst>
              <a:ext uri="{FF2B5EF4-FFF2-40B4-BE49-F238E27FC236}">
                <a16:creationId xmlns:a16="http://schemas.microsoft.com/office/drawing/2014/main" id="{7FE68C76-7AEA-4343-938B-212E8110E95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9D4FED2-B53F-440A-82B2-C0CE4CD246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744662"/>
            <a:ext cx="4598687" cy="30638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30A3AE9-7A93-4545-9615-A5DA59AA04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9780" y="1690688"/>
            <a:ext cx="4138835" cy="310274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9134BBC-CD68-4D73-92C0-A130642B34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6913" y="4668209"/>
            <a:ext cx="3753374" cy="2114845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F9B7D49F-1704-4D7B-BBD0-155F2B09DD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36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874"/>
    </mc:Choice>
    <mc:Fallback xmlns="">
      <p:transition spd="slow" advTm="238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Who will be my teacher for PE?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dirty="0"/>
              <a:t>For PE at </a:t>
            </a:r>
            <a:r>
              <a:rPr lang="en-GB" dirty="0" err="1"/>
              <a:t>Holte</a:t>
            </a:r>
            <a:r>
              <a:rPr lang="en-GB" dirty="0"/>
              <a:t> school, boys and girls are taught separately in small groups. </a:t>
            </a:r>
          </a:p>
          <a:p>
            <a:pPr marL="0" indent="0">
              <a:buNone/>
            </a:pPr>
            <a:r>
              <a:rPr lang="en-GB" dirty="0"/>
              <a:t>Any one of the following might be your PE teacher at </a:t>
            </a:r>
            <a:r>
              <a:rPr lang="en-GB" dirty="0" err="1"/>
              <a:t>Holte</a:t>
            </a:r>
            <a:r>
              <a:rPr lang="en-GB" dirty="0"/>
              <a:t>;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Miss N Hamilton – Head of PE</a:t>
            </a:r>
          </a:p>
          <a:p>
            <a:pPr marL="0" indent="0">
              <a:buNone/>
            </a:pPr>
            <a:r>
              <a:rPr lang="en-GB" dirty="0"/>
              <a:t>Mr L James – Second in PE </a:t>
            </a:r>
          </a:p>
          <a:p>
            <a:pPr marL="0" indent="0">
              <a:buNone/>
            </a:pPr>
            <a:r>
              <a:rPr lang="en-GB" dirty="0"/>
              <a:t>Miss A Hunt </a:t>
            </a:r>
          </a:p>
          <a:p>
            <a:pPr marL="0" indent="0">
              <a:buNone/>
            </a:pPr>
            <a:r>
              <a:rPr lang="en-GB" dirty="0"/>
              <a:t>Miss W Hamilton</a:t>
            </a:r>
          </a:p>
          <a:p>
            <a:pPr marL="0" indent="0">
              <a:buNone/>
            </a:pPr>
            <a:r>
              <a:rPr lang="en-GB" dirty="0"/>
              <a:t>Ms H </a:t>
            </a:r>
            <a:r>
              <a:rPr lang="en-GB" dirty="0" err="1"/>
              <a:t>Aktar</a:t>
            </a:r>
            <a:r>
              <a:rPr lang="en-GB" dirty="0"/>
              <a:t> </a:t>
            </a:r>
          </a:p>
          <a:p>
            <a:pPr marL="0" indent="0">
              <a:buNone/>
            </a:pPr>
            <a:r>
              <a:rPr lang="en-GB" dirty="0"/>
              <a:t>Mr M Reid </a:t>
            </a:r>
          </a:p>
          <a:p>
            <a:pPr marL="0" indent="0">
              <a:buNone/>
            </a:pPr>
            <a:r>
              <a:rPr lang="en-GB" dirty="0"/>
              <a:t>Mr P </a:t>
            </a:r>
            <a:r>
              <a:rPr lang="en-GB" dirty="0" err="1"/>
              <a:t>Higby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Mr R Griffith</a:t>
            </a:r>
          </a:p>
          <a:p>
            <a:pPr marL="0" indent="0">
              <a:buNone/>
            </a:pPr>
            <a:r>
              <a:rPr lang="en-GB" dirty="0"/>
              <a:t>Mr C Walters </a:t>
            </a: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96C656E5-B7BA-4FCB-A644-7561B39CA3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417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636"/>
    </mc:Choice>
    <mc:Fallback xmlns="">
      <p:transition spd="slow" advTm="116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" name="Picture 20" descr="Fitness Silhouette Vector Download Free Woman Fitness Vector ..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2553" y="5112699"/>
            <a:ext cx="1482987" cy="1038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32054"/>
            <a:ext cx="10515600" cy="1325563"/>
          </a:xfrm>
        </p:spPr>
        <p:txBody>
          <a:bodyPr/>
          <a:lstStyle/>
          <a:p>
            <a:r>
              <a:rPr lang="en-GB" dirty="0"/>
              <a:t>What will you be learning in PE?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76531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In your PE lessons you will be studying a variety of different sports, where you will learn the skills needed to be successful in that sport. As well as how to become a good leader, team work skills and how to live a healthy active lifestyle. </a:t>
            </a:r>
          </a:p>
          <a:p>
            <a:pPr marL="0" indent="0">
              <a:buNone/>
            </a:pPr>
            <a:r>
              <a:rPr lang="en-GB" dirty="0"/>
              <a:t>Some of the sports include; 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207136" y="6127234"/>
            <a:ext cx="1653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Netball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91005" y="5000179"/>
            <a:ext cx="1653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Football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906717" y="6123163"/>
            <a:ext cx="1653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Table tennis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49841" y="5024594"/>
            <a:ext cx="1653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Badminton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34227" y="5002012"/>
            <a:ext cx="1653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Hockey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06298" y="6069362"/>
            <a:ext cx="1653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Handball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94013" y="4958834"/>
            <a:ext cx="1653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Dance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58102" y="6069362"/>
            <a:ext cx="1653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Fitness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113110" y="6039658"/>
            <a:ext cx="1653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Gymnastics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753333" y="4130805"/>
            <a:ext cx="1653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Swimming</a:t>
            </a:r>
          </a:p>
        </p:txBody>
      </p:sp>
      <p:pic>
        <p:nvPicPr>
          <p:cNvPr id="1026" name="Picture 2" descr="Netball Stock Illustrations – 371 Netball Stock Illustrations ..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163" y="4883295"/>
            <a:ext cx="765672" cy="1186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occer - Football Players Clipart Black And White - Png Download ..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899" y="4048151"/>
            <a:ext cx="783290" cy="976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ransparent Table Tennis Png , Free Transparent Clipart - ClipartKey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9574" y="5143500"/>
            <a:ext cx="1611987" cy="1033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Free Badminton Silhouette Cliparts, Download Free Clip Art, Free ...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0774" y="4110824"/>
            <a:ext cx="956910" cy="981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andball Black, Ballon De Handball, Wall Decal, Sticker, Team ..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5557" y="5024594"/>
            <a:ext cx="1088928" cy="1088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black and white swim image | Black Swim clip art - vector clip art ...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1572" y="3478546"/>
            <a:ext cx="902913" cy="644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ockey, Hockey Player, Winter Sports, Sports, Black - Field Hockey ...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1152" y="4243325"/>
            <a:ext cx="958043" cy="756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7939195" y="3760503"/>
            <a:ext cx="1653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Athletics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760676" y="3741492"/>
            <a:ext cx="1653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Rounders</a:t>
            </a:r>
            <a:endParaRPr lang="en-GB" dirty="0"/>
          </a:p>
        </p:txBody>
      </p:sp>
      <p:sp>
        <p:nvSpPr>
          <p:cNvPr id="26" name="TextBox 25"/>
          <p:cNvSpPr txBox="1"/>
          <p:nvPr/>
        </p:nvSpPr>
        <p:spPr>
          <a:xfrm>
            <a:off x="11079819" y="4883295"/>
            <a:ext cx="1653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Cricket </a:t>
            </a:r>
          </a:p>
        </p:txBody>
      </p:sp>
      <p:pic>
        <p:nvPicPr>
          <p:cNvPr id="1046" name="Picture 22" descr="Library of dance vector black and white icons png files ...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5272" y="4171803"/>
            <a:ext cx="960402" cy="908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Athlete Transparent &amp; PNG Clipart Free Download - YAWD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8096" y="2961238"/>
            <a:ext cx="677798" cy="859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Baseball Player Clipart Icon - Bat Hitting Ball Png - High ...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59" r="14697"/>
          <a:stretch/>
        </p:blipFill>
        <p:spPr bwMode="auto">
          <a:xfrm>
            <a:off x="9908815" y="2960072"/>
            <a:ext cx="746976" cy="89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India National Cricket Team clipart - Cricket, Black, Silhouette ...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36" t="9455" r="10926"/>
          <a:stretch/>
        </p:blipFill>
        <p:spPr bwMode="auto">
          <a:xfrm>
            <a:off x="11006616" y="3852200"/>
            <a:ext cx="1186639" cy="1074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Free Gymnast Silhouette Vault, Download Free Clip Art, Free Clip ...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6919" y="4883295"/>
            <a:ext cx="682625" cy="1184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Audio 13">
            <a:hlinkClick r:id="" action="ppaction://media"/>
            <a:extLst>
              <a:ext uri="{FF2B5EF4-FFF2-40B4-BE49-F238E27FC236}">
                <a16:creationId xmlns:a16="http://schemas.microsoft.com/office/drawing/2014/main" id="{96845997-3CE5-40CF-A609-D9571D8B8E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564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914"/>
    </mc:Choice>
    <mc:Fallback xmlns="">
      <p:transition spd="slow" advTm="389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EE1387-6213-4D3A-8D6F-A7B655D1A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Trips and activities </a:t>
            </a:r>
          </a:p>
        </p:txBody>
      </p:sp>
      <p:pic>
        <p:nvPicPr>
          <p:cNvPr id="2050" name="Picture 2" descr="HOME - Blackwell Adventure">
            <a:extLst>
              <a:ext uri="{FF2B5EF4-FFF2-40B4-BE49-F238E27FC236}">
                <a16:creationId xmlns:a16="http://schemas.microsoft.com/office/drawing/2014/main" id="{A2D423CF-F22B-4D7C-A724-DC85806FD0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250" y="1652589"/>
            <a:ext cx="3476621" cy="1738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Wembley National Stadium Trust - Coronavirus Update : 9th July 2020 - WNST  is a charitable grant-making trust currently benefitting community sports  activities in LB Brent">
            <a:extLst>
              <a:ext uri="{FF2B5EF4-FFF2-40B4-BE49-F238E27FC236}">
                <a16:creationId xmlns:a16="http://schemas.microsoft.com/office/drawing/2014/main" id="{716B7CE0-DC5A-4774-B344-207AAD59A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3010" y="1614489"/>
            <a:ext cx="2607467" cy="1738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BCE9987-F9D9-4BB3-933E-E1F81B0AA8D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609" y="4587378"/>
            <a:ext cx="2790170" cy="157112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8AD0E03-82F3-446A-972C-05D068EA74A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5314" y="1501345"/>
            <a:ext cx="2854234" cy="1455284"/>
          </a:xfrm>
          <a:prstGeom prst="rect">
            <a:avLst/>
          </a:prstGeom>
        </p:spPr>
      </p:pic>
      <p:sp>
        <p:nvSpPr>
          <p:cNvPr id="13" name="AutoShape 16" descr="File:Edgbaston Indoor Cricket Centre 3.JPG - Wikimedia Commons">
            <a:extLst>
              <a:ext uri="{FF2B5EF4-FFF2-40B4-BE49-F238E27FC236}">
                <a16:creationId xmlns:a16="http://schemas.microsoft.com/office/drawing/2014/main" id="{5617B414-13CB-41C9-A0AB-AE17084A1AA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191F204-7809-4224-A123-0675E023B3E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4656" y="4688790"/>
            <a:ext cx="2217305" cy="166297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D8711CA-C275-45E1-B400-77A21C8E86C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0036" y="4432823"/>
            <a:ext cx="3581400" cy="1880235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80CC6F6E-6474-4A4E-BD3B-D5FFBE8EA6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847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340"/>
    </mc:Choice>
    <mc:Fallback xmlns="">
      <p:transition spd="slow" advTm="213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Transition Task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Attempt to complete the following practical task at home. How many of each exercise can you complete in 30 seconds? 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1026" name="Picture 2" descr="People Jumping Jacks Png Transparent Images - Jumping Jacks ...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9" r="20431"/>
          <a:stretch/>
        </p:blipFill>
        <p:spPr bwMode="auto">
          <a:xfrm>
            <a:off x="1249251" y="3395126"/>
            <a:ext cx="1596980" cy="1609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28025" y="5139251"/>
            <a:ext cx="1653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Jumping Jack’s</a:t>
            </a:r>
          </a:p>
        </p:txBody>
      </p:sp>
      <p:pic>
        <p:nvPicPr>
          <p:cNvPr id="1028" name="Picture 4" descr="High Knees Clipart #1 | Clipart Panda - Free Clipart Image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7779" y="3256171"/>
            <a:ext cx="1285355" cy="1891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097797" y="5147688"/>
            <a:ext cx="1653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High knees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07551" y="5147688"/>
            <a:ext cx="1653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Sit ups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917305" y="5056410"/>
            <a:ext cx="1653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Squats</a:t>
            </a:r>
          </a:p>
        </p:txBody>
      </p:sp>
      <p:pic>
        <p:nvPicPr>
          <p:cNvPr id="1030" name="Picture 6" descr="Clip Art Push Up Silhouette - Stickman Doing Sit Ups , Free ..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7551" y="3843343"/>
            <a:ext cx="1190432" cy="1109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quats clipart black and white - Clip Art Library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9243" y="3632723"/>
            <a:ext cx="1468003" cy="1423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465CF2DF-549F-43DC-B7AF-DB3CF66E9F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216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800"/>
    </mc:Choice>
    <mc:Fallback xmlns="">
      <p:transition spd="slow" advTm="308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Transition Task 2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Create a poster on your favourite sport/activity that you did in your PE lessons in primary school. </a:t>
            </a:r>
          </a:p>
          <a:p>
            <a:pPr marL="0" indent="0">
              <a:buNone/>
            </a:pPr>
            <a:r>
              <a:rPr lang="en-GB" dirty="0"/>
              <a:t>What was your favourite thing about that sport? </a:t>
            </a:r>
          </a:p>
          <a:p>
            <a:pPr marL="0" indent="0">
              <a:buNone/>
            </a:pPr>
            <a:r>
              <a:rPr lang="en-GB" dirty="0"/>
              <a:t>What were the rules of that sport? 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2050" name="Picture 2" descr="Featherstone All Saints CofE Academy - PE &amp; Sports Premi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5135" y="3670993"/>
            <a:ext cx="6786138" cy="3393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E2CE2874-F5D1-41E2-A450-D4A935F069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55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986"/>
    </mc:Choice>
    <mc:Fallback xmlns="">
      <p:transition spd="slow" advTm="239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1232</TotalTime>
  <Words>317</Words>
  <Application>Microsoft Office PowerPoint</Application>
  <PresentationFormat>Widescreen</PresentationFormat>
  <Paragraphs>51</Paragraphs>
  <Slides>8</Slides>
  <Notes>0</Notes>
  <HiddenSlides>0</HiddenSlides>
  <MMClips>8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Y6 Transition </vt:lpstr>
      <vt:lpstr>What to wear for your PE lessons?</vt:lpstr>
      <vt:lpstr>Facilities at Holte School</vt:lpstr>
      <vt:lpstr>Who will be my teacher for PE?</vt:lpstr>
      <vt:lpstr>What will you be learning in PE?</vt:lpstr>
      <vt:lpstr>Trips and activities </vt:lpstr>
      <vt:lpstr>Transition Task 1</vt:lpstr>
      <vt:lpstr>Transition Task 2 </vt:lpstr>
    </vt:vector>
  </TitlesOfParts>
  <Company>Birmingham BSF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Y6 Transition</dc:title>
  <dc:creator>nola.hamilton</dc:creator>
  <cp:lastModifiedBy>J Peterkin</cp:lastModifiedBy>
  <cp:revision>16</cp:revision>
  <dcterms:created xsi:type="dcterms:W3CDTF">2020-06-23T12:27:20Z</dcterms:created>
  <dcterms:modified xsi:type="dcterms:W3CDTF">2021-07-05T11:13:04Z</dcterms:modified>
</cp:coreProperties>
</file>