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59C3E9"/>
    <a:srgbClr val="FF0066"/>
    <a:srgbClr val="FFFF5B"/>
    <a:srgbClr val="FFFF3F"/>
    <a:srgbClr val="E1DA4B"/>
    <a:srgbClr val="231BF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1EE1D-202E-344B-B1D5-7621487AB316}" v="1207" dt="2026-04-12T12:51:08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>
        <p:scale>
          <a:sx n="100" d="100"/>
          <a:sy n="100" d="100"/>
        </p:scale>
        <p:origin x="117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5101D-946F-FA30-B41E-7283E6F2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5C0A-770B-4065-831F-5F56CEC48FAE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E8F58-68B8-A0FE-9D3D-FC9C663F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DF9C-8B48-1AC7-F3A8-7A766CCD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E5F91-0CB5-43AB-ACAB-BF731C08F8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62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156D1-9B0C-2DDF-8B36-B56FA70D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F19F9-BD32-40A6-A7E5-732088994610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93276-4B89-102B-30DF-F4EA08F6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F1C94-D0BF-53D4-7C08-2D5BA43F4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B602-11B0-45AB-846C-8FFBC32B62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2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71684-2993-82B6-8F65-E15C978C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22BD-9221-4CA9-83FF-33A61EFA37FE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06B8-64FE-14E4-44CF-108FF5A0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CB2CF-9A10-61D0-CBE7-D8892499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6403-C805-44D7-8734-6232543A12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754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86653-3448-0C70-0004-0402938BD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393A-3629-4712-8351-13D6D0346222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3686-536F-8ABF-9C90-F6397EA1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10A75-153F-281A-8AE9-934029CA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324A-2C21-4884-845C-FCB97CC697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38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47899-C8B5-B5CB-5594-4653B29A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EAB03-7A17-4D64-9C1D-617BC6A55C9C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5C43D-8ED2-A1CA-C297-20B1B459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0165B-C13D-8CCD-0D7D-17D845D4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AB88-D821-48B2-9162-BD5BB94644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554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CDE5DA-B3E0-80FA-08E9-91A3E764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1F61-ABF0-4174-94D6-1DEEAB62B40C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3994DD-5FBB-3335-A357-A6FBDEA9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DB0EAA-20C5-A3BC-AEAA-DAE84D12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6A8D-EEFB-4366-B154-52F81F1EB4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10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E27EDB-E46A-2A7A-F95E-5CB879A1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C786-FE0E-40A1-BE54-28FB339893A2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B25DA9-F721-30CF-A6B8-34EA56FB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D3D2CD-4A66-9F7B-0B40-486529F4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CB25-BD95-4C60-932D-F2257B8AC8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705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4CF3005-F3D5-E0F8-60AA-AC20F03B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80665-F481-4097-92C5-62B7EE100BC9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64269D-4A8A-3493-AC4F-72C1776E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42A223-BA4C-4130-DAE1-B74474E8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08B1-C40E-4B28-9749-5CCBEFE014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9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94037F-C9EA-1449-20AF-3AF555BFC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E0D-B1A4-462D-9C5E-073F3D9CD501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CFD3D3-CB93-7FF2-BD06-D5AE80DD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83FDB42-6FA0-23EC-075B-91249CAC5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5A6D-7317-4E32-AA6A-925071E5B2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22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D01E4D-814F-5A22-A3BD-37584739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6E1E-1DFC-4515-887D-4620707BDCE9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1C7CB2-FB8C-11DF-39AC-10FF1CABA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442258-690B-2430-FC11-468599AFC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33264-05ED-4950-A428-AC7C544FA6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45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FA44FA-D175-1D6E-1FE1-79D351E5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3203A-B712-46BD-AE4E-9F7618D835B1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DA6587-6E95-602F-229D-DF18A2A3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177F4-653F-FC14-C109-AF0C6739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B3FC-5224-45CE-9D3A-DB609A8C43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074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AFF6F99-B812-48F6-C20D-6E570C9AFE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1D9D3DF-AB52-B15B-C4BA-D5B7311BF5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EB3B8-ADBE-7233-4E2C-36EA75957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B38511-FD98-4A21-9E71-5812236C9949}" type="datetimeFigureOut">
              <a:rPr lang="en-GB"/>
              <a:pPr>
                <a:defRPr/>
              </a:pPr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79FE2-DB19-E133-A155-A4F368CAD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BEB5E-2EDF-ECE1-4770-5EE46F42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6EA93E-89F0-450E-9C81-ED181ADC0B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DA1E6-64DF-29DC-0CCC-3261DC4F1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704225"/>
              </p:ext>
            </p:extLst>
          </p:nvPr>
        </p:nvGraphicFramePr>
        <p:xfrm>
          <a:off x="6350" y="3913189"/>
          <a:ext cx="6851650" cy="46402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0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0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217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Geography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785">
                <a:tc>
                  <a:txBody>
                    <a:bodyPr/>
                    <a:lstStyle/>
                    <a:p>
                      <a:pPr rtl="0" fontAlgn="base"/>
                      <a:r>
                        <a:rPr lang="en-GB" sz="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Handling – Branching Databases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Objects/things can be sorted based on attributes they may or may not have.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branching database (or data branch) is a classification tool. Classifying means sorting.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branching database uses yes/no questions to classify things.</a:t>
                      </a:r>
                    </a:p>
                  </a:txBody>
                  <a:tcPr marL="91441" marR="91441" marT="45741" marB="45741"/>
                </a:tc>
                <a:tc grid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Ay Up Me Duck!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UK counties are divided into counties which have cities, towns and villages.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village of Duffield is in the county of Derbyshire.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Maps are used to identify and locate places.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Maps have symbols and keys to help us identify significant places.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Fieldwork helps us to observe and record human and physical features.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Surveys can be used to gather information.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Routes can be followed using a map.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Places can be located using four figure grid references.</a:t>
                      </a:r>
                      <a:endParaRPr lang="en-US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kind of world did Jesus want?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Gospels in the Bible tell the story of the life and teaching of Jesus.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first disciples called by Jesus were fishermen. He asked them to become ‘fishers of people’.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taught believers not to judge people by what they looked like or by what others thought of them.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Jesus told the parable of the Good Samaritan to help Christians understand that we should treat others as we would like to be treated.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put this idea into practice through charity work such as Christian Aid.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178">
                <a:tc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and Technology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RHE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German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PE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2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Electrical Systems: Torches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A battery contains stored electricity and can be used to power products.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purpose of a torch is to give directional light.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A target audience is a design for a person based on their profile.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Economic Wellbeing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How people pay for things.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Budgeting.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Spending money.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Careers.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Zones of Regulation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Transition to Year 4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Tradition instruments and improvisation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Derby Cathedral Music in Schools Programme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baseline="0" dirty="0"/>
                        <a:t>Names and Feelings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800" b="1" dirty="0"/>
                        <a:t>Striking and Fielding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1" dirty="0"/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F6996979-F9DB-2A10-6456-9C1FB212E2E2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26DF8F3B-CA95-17FA-0F5F-BEF56A110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640442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Summer 2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</a:t>
                      </a:r>
                      <a:r>
                        <a:rPr lang="en-GB" sz="1200" baseline="0" dirty="0"/>
                        <a:t>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 Ay Up Me Duck!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Year</a:t>
                      </a:r>
                      <a:r>
                        <a:rPr lang="en-GB" sz="1200" baseline="0" dirty="0"/>
                        <a:t> 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Miss Pearce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7" name="TextBox 31">
            <a:extLst>
              <a:ext uri="{FF2B5EF4-FFF2-40B4-BE49-F238E27FC236}">
                <a16:creationId xmlns:a16="http://schemas.microsoft.com/office/drawing/2014/main" id="{A54F7020-0058-C46A-F9D5-CD488BC19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38288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599047-6DED-A8CC-B75B-A1FA9DBB7BED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9" name="TextBox 31">
            <a:extLst>
              <a:ext uri="{FF2B5EF4-FFF2-40B4-BE49-F238E27FC236}">
                <a16:creationId xmlns:a16="http://schemas.microsoft.com/office/drawing/2014/main" id="{D011FC9C-5BB2-70CF-AE2F-BB3F01F0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3175"/>
            <a:ext cx="1268413" cy="1569660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 </a:t>
            </a: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B3F191-F040-610F-FA2D-89E4687B4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41196"/>
              </p:ext>
            </p:extLst>
          </p:nvPr>
        </p:nvGraphicFramePr>
        <p:xfrm>
          <a:off x="7938" y="1504950"/>
          <a:ext cx="6848474" cy="24082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76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77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Class text: The Chocolate Tree by Linda Lowery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diary entry to show the sequence of events for King Kukulkan or the Night Jaguar.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descriptively using similes and causal conjunctions.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book review.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Identify language features from fiction and non-fiction and explain their function and how they help the reader gain information.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 the plot, setting, themes in a wide range of age-appropriate books, retelling some of these orally.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Grammar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Inverted commas for direct speech.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Adverbs, conjunctions and prepositions of cause – meanings and examples.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Apostrophes for possession and contraction.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Time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Learn about hours, days, months and years.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Estimate times.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Tell the time to the nearest minute.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Calculate time problems.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Angles and Properties of Shape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Learn about turns.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Learn what a right angle is.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Understand and draw parallel and perpendicular lines.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Identify and draw vertical and horizontal lines.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Recognise and describe right angles and parallel and perpendicular lines in 2D shapes.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Recognise and describe 3D shapes.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dirty="0"/>
                        <a:t>Light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Light is needed to see things and dark is the absence of light.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Light is reflected from surfaces.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Light from the sun can be dangerous and there are ways to protect our eyes.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Shadows are formed when light from a light source is blocked by an opaque object.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The size of shadows can change due to different factors.</a:t>
                      </a:r>
                      <a:endParaRPr lang="en-GB" sz="800" b="0" i="0" u="none" strike="noStrike" noProof="0" dirty="0">
                        <a:solidFill>
                          <a:srgbClr val="000000"/>
                        </a:solidFill>
                        <a:highlight>
                          <a:srgbClr val="C6C6C6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C36471A-E4EB-023B-9622-356F73DD739F}"/>
              </a:ext>
            </a:extLst>
          </p:cNvPr>
          <p:cNvGraphicFramePr>
            <a:graphicFrameLocks noGrp="1"/>
          </p:cNvGraphicFramePr>
          <p:nvPr/>
        </p:nvGraphicFramePr>
        <p:xfrm>
          <a:off x="7938" y="8316913"/>
          <a:ext cx="6850062" cy="852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85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498" marB="45498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28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an adult multiple times at home –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3 blue gems on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Whizz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week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spellings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set each Tuesday to practice for spelling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tests every Tuesday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set every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Thursday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due for the following Thursday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7" marR="91427" marT="45498" marB="454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2" descr="Map Clip Art Images - Free Download on Freepik">
            <a:extLst>
              <a:ext uri="{FF2B5EF4-FFF2-40B4-BE49-F238E27FC236}">
                <a16:creationId xmlns:a16="http://schemas.microsoft.com/office/drawing/2014/main" id="{4F424519-0ECA-79BE-6080-CB320E39E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82" y="252954"/>
            <a:ext cx="997455" cy="99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ap Clip Art Images - Free Download on Freepik">
            <a:extLst>
              <a:ext uri="{FF2B5EF4-FFF2-40B4-BE49-F238E27FC236}">
                <a16:creationId xmlns:a16="http://schemas.microsoft.com/office/drawing/2014/main" id="{6A588F52-4A42-7F82-D8D9-3B56D43FC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478" y="289277"/>
            <a:ext cx="997455" cy="99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E2A153-30D7-4E4B-A7F0-5E6E71E4946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C671D91-846C-4F55-84FF-EB3BE549530E}"/>
</file>

<file path=customXml/itemProps3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3587</TotalTime>
  <Words>700</Words>
  <Application>Microsoft Office PowerPoint</Application>
  <PresentationFormat>On-screen Show (4:3)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Emily Pearce</cp:lastModifiedBy>
  <cp:revision>466</cp:revision>
  <cp:lastPrinted>2016-01-22T11:06:40Z</cp:lastPrinted>
  <dcterms:created xsi:type="dcterms:W3CDTF">2015-04-28T21:00:47Z</dcterms:created>
  <dcterms:modified xsi:type="dcterms:W3CDTF">2026-05-27T11:05:29Z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