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3F5"/>
    <a:srgbClr val="8D42C6"/>
    <a:srgbClr val="9933FF"/>
    <a:srgbClr val="9D67D3"/>
    <a:srgbClr val="A66BD3"/>
    <a:srgbClr val="AB64D6"/>
    <a:srgbClr val="9900FF"/>
    <a:srgbClr val="9236CA"/>
    <a:srgbClr val="A46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80" d="100"/>
          <a:sy n="80" d="100"/>
        </p:scale>
        <p:origin x="1476" y="-18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42B5-94AC-05E9-4084-D39A4885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574F-E44D-42E7-9D65-6C86DBF3D56B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7CFB4-47D1-F352-EE10-EED62CA4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D922-E002-BCBF-C1A9-BC0EBB1A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6AED3-3548-47F7-A4DB-74355E327A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73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79A38-8FEE-C088-5979-87133E23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13EB-56AB-4E87-A110-A13800E81E53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562E-C572-3032-83D5-BBCE1114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321A-5C80-5E50-EF34-B7C84933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2C96-D023-492C-BD8C-7178619CC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6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6D611-9E00-5CA0-E69D-156317DC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B042-7681-4BBE-BDE6-7E325276E972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17FA-F749-1590-D747-17D66C0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CA4D3-B1EF-848D-D1AB-7F4E332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A583-AA42-431E-9D9A-C7F3EDCADF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8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1445-0014-BB7C-AC4B-D43BC9C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81664-E319-4AD5-B5CB-90E0AF1F9474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CA07B-074F-2A71-0965-4E7C7863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7CD5-AA9C-9394-5344-1C875F2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B8A81-2587-4B94-8310-216968A3F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4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EEFB8-CF7B-3DBB-51CD-548D54A9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9F899-1026-4E5D-9CFE-DB97F8CC05B4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1DB5-1687-4F44-643B-8929D43C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DC4F-144D-3FC2-CC08-96B15E92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CFBF8-20BF-4AB7-B3DA-C4936068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05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F14E7-F5EA-E2A7-10F7-E0F201F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97CA-5EEA-4EB7-A8CC-A07C73DF8945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EA0F2-18E2-3CE0-343F-4CE788FD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3C9AE3-7871-DA4D-570A-61CF8508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0115-9766-4D55-9E5A-BA4EB30A2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5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ABC9A3-A4B5-6250-BB32-3554045C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CB38-9B0E-4207-A044-EE5488A30003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09C78-E58B-901D-7DFB-17408A8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97A02-E2B2-BFC4-03A2-CE140009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B07-25D1-41D2-9AC8-0AFB7D52AE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FDA92-7446-25CA-F7C6-E6C2E501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6558-1CB3-4F30-B0B2-71502D949DD5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44DB32-53DD-A681-0DD3-30EAECA1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C82F5-C657-82C0-C273-8050199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4803-7A52-4997-B835-B12E7C9E9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84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A03E0B-F06C-E912-B654-10040E12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C61E-5B15-4CE0-BBCD-44F2DD0725CF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F54722-8052-652F-8935-0DE42280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904087-7261-C22C-BEE6-831DD01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2265-833D-4863-A2D6-37D741EAFA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4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7EAA43-B7BC-5733-DA3B-BF50380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DAAC-A339-424A-8AF9-C52D275D5B0D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58753A-1982-06B9-3554-1F21BBB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7890C0-8796-85DA-BDC5-1BA07E7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9AAA2-71DD-4762-B663-323BA87E0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65A244-51F5-3742-100C-24F9187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C492-5F3D-4A8E-AE0C-6CA5F922BE16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BA391F-761B-7B21-9B1B-D57E264E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72F484-C4F9-0F4F-04B2-ACBB9E27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31C96-8EF7-4614-BDDF-C9555ED0B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7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2F0262-6F96-7472-64EE-A28CDE9B86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5466-E45E-4A7E-7C8B-60D2B5E1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9051-E2D0-52D1-39E0-2646C65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7DDBE8-6D81-4282-8812-435988A68748}" type="datetimeFigureOut">
              <a:rPr lang="en-GB"/>
              <a:pPr>
                <a:defRPr/>
              </a:pPr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C6ED-3F94-076B-865D-EABB1BD8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38333-2CAC-9D36-032F-BE752EE25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628EC2-562D-44C9-B80D-814435CBF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363B7FD-48FE-BD03-0771-A592E628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949233"/>
              </p:ext>
            </p:extLst>
          </p:nvPr>
        </p:nvGraphicFramePr>
        <p:xfrm>
          <a:off x="0" y="1522671"/>
          <a:ext cx="6857998" cy="6067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03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PSED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and Language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Physical</a:t>
                      </a:r>
                      <a:r>
                        <a:rPr lang="en-GB" sz="1200" b="1" baseline="0" dirty="0"/>
                        <a:t> Development</a:t>
                      </a:r>
                      <a:endParaRPr lang="en-GB" sz="1200" b="1" dirty="0"/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5108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Children separate confidently from parents/carers and engage in play with support from familiar adults. 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Continue to learn/follow nursery rules and routines.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Grow in ability to recognise, express, and manage their emotions.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Show increasing independence in meeting personal care needs.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Demonstrate awareness of where belongings are kept (e.g., peg, snack, toys).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Share and take turns with peers.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Begin to play cooperatively with others.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listening and attention skills.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adults, following simple instructions.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will learn and begin to use vocabulary linked to the setting e.g. names of resources, classroom areas, routines such as tidy up time.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Begin to join in with and build a repertoire of familiar songs and rhymes as children develop confidence.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Use simple language to try and describe emotions e.g. happy, sad, angry.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Children will explore</a:t>
                      </a:r>
                      <a:r>
                        <a:rPr lang="en-GB" sz="900" baseline="0" dirty="0"/>
                        <a:t> </a:t>
                      </a:r>
                      <a:r>
                        <a:rPr lang="en-GB" sz="900" dirty="0"/>
                        <a:t> a variety of malleable materials</a:t>
                      </a:r>
                      <a:r>
                        <a:rPr lang="en-GB" sz="900" baseline="0" dirty="0"/>
                        <a:t> and tools.</a:t>
                      </a:r>
                      <a:endParaRPr lang="en-GB" sz="9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Continue</a:t>
                      </a:r>
                      <a:r>
                        <a:rPr lang="en-GB" sz="900" baseline="0" dirty="0"/>
                        <a:t> to d</a:t>
                      </a:r>
                      <a:r>
                        <a:rPr lang="en-GB" sz="900" dirty="0"/>
                        <a:t>evelop</a:t>
                      </a:r>
                      <a:r>
                        <a:rPr lang="en-GB" sz="900" baseline="0" dirty="0"/>
                        <a:t> gross motor movements including music and movement, riding, balancing and climbing.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Develop fine motor movements including construction activities, mark-making, threading, sewing, cutting, pouring, peeling, digging etc.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Increase independence in peeling and pouring, access tools and materials with growing skill and control.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Children use large and small motor skills to do things independently </a:t>
                      </a:r>
                      <a:r>
                        <a:rPr lang="en-GB" sz="900" baseline="0" dirty="0" err="1"/>
                        <a:t>eg</a:t>
                      </a:r>
                      <a:r>
                        <a:rPr lang="en-GB" sz="900" baseline="0" dirty="0"/>
                        <a:t> coat zips, putting on hats and gloves.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58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Mathematics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Literacy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Understanding the World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7399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songs and rhymes. 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number recognition and counting skills.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Town.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 2D/3D shapes in play.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Matching, grouping and sorting by colour, size and shape.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Compare sizes and quantities using mathematical language.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Explore/cre</a:t>
                      </a:r>
                      <a:r>
                        <a:rPr lang="en-GB" sz="105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ate patterns.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Reading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Develop phonological awareness.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enjoy looking at books independently. </a:t>
                      </a:r>
                      <a:endParaRPr lang="en-GB" b="0" dirty="0"/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Engage in extended conversations about stories, learning new vocabulary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Know the front and back of the book and be able to turn the pages one at a time.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Some children are able to retell a well-known story, identify and talk about the main characters and key events. </a:t>
                      </a:r>
                      <a:endParaRPr lang="en-GB" b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Core texts-  </a:t>
                      </a:r>
                      <a:r>
                        <a:rPr lang="en-GB" sz="900" b="0" u="none" baseline="0" dirty="0"/>
                        <a:t>The Gingerbread Man by Leslie Sims and The Three Little Pigs by Nick Sharratt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Writing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access a variety of tools to support pre-writing skills.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make random marks with their fingers and some natural/man-made tools.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give meaning to marks they make.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begin to write some or all of their name.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u="none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	 	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explore different ingredients including sand, water, flour, pasta, dough, mud and a variety of malleable materials.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positive attitudes about differences between people.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they see, using wide vocabulary.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natural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care for plants and wildlife in the setting.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Learn/talk about the Easter story and celebrations.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F634E8-9765-4B03-7898-D3326AFA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788839"/>
              </p:ext>
            </p:extLst>
          </p:nvPr>
        </p:nvGraphicFramePr>
        <p:xfrm>
          <a:off x="0" y="7452319"/>
          <a:ext cx="6857998" cy="1697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6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66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Expressive Art &amp; Design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Any other Information: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381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participate in art activities with adult support and independently to explore a variety of tools and techniques.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continue to develop pretend play, communicating and negotiating with their friends.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their imagination as they consider what they can do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they grow in confidence, children enjoy and take part in action songs, singing, music and movement, playing  instruments etc.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listen with increased attention to sounds, respond to what they have heard, expressing their thoughts and feelings.</a:t>
                      </a:r>
                    </a:p>
                  </a:txBody>
                  <a:tcPr marL="91434" marR="91434" marT="45692" marB="45692"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try to discourage bringing toys from home to prevent them getting lost or broken.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dress children appropriately to get outside in all weathers.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 Party- </a:t>
                      </a: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children invited to morning session on Wednesday 25</a:t>
                      </a:r>
                      <a:r>
                        <a:rPr lang="en-GB" sz="900" b="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for the Easter party- </a:t>
                      </a:r>
                      <a:r>
                        <a:rPr lang="en-GB" sz="900" b="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pick up at 11:40am please</a:t>
                      </a: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nursery will then be closed for the afternoon due to carol service. </a:t>
                      </a:r>
                    </a:p>
                  </a:txBody>
                  <a:tcPr marL="91434" marR="91434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F0DECEF-B3C7-44AE-58EA-3E01EBAE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46519"/>
              </p:ext>
            </p:extLst>
          </p:nvPr>
        </p:nvGraphicFramePr>
        <p:xfrm>
          <a:off x="1125538" y="-48352"/>
          <a:ext cx="4535487" cy="1524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-  Spring</a:t>
                      </a:r>
                      <a:r>
                        <a:rPr lang="en-GB" sz="1200" baseline="0" dirty="0"/>
                        <a:t> 2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Nursery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Topic:</a:t>
                      </a:r>
                      <a:r>
                        <a:rPr lang="en-GB" sz="1600" b="1" baseline="0" dirty="0"/>
                        <a:t> Fairytales</a:t>
                      </a:r>
                      <a:endParaRPr lang="en-GB" sz="1600" b="1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36" marR="91436" marT="45721" marB="4572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Teacher: Miss</a:t>
                      </a:r>
                      <a:r>
                        <a:rPr lang="en-GB" sz="1200" baseline="0" dirty="0"/>
                        <a:t> Glenny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1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63933A71-C0AA-E11B-F73F-73819C03A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1725" cy="1527175"/>
          </a:xfrm>
          <a:prstGeom prst="rect">
            <a:avLst/>
          </a:prstGeom>
          <a:solidFill>
            <a:srgbClr val="923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C30B20CD-FC85-B373-0926-5C7BA3C3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0"/>
            <a:ext cx="1077912" cy="1524010"/>
          </a:xfrm>
          <a:prstGeom prst="rect">
            <a:avLst/>
          </a:pr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2696" y="111561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53336" y="107565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6632" y="1115616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955455" y="1106091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EEB33FEE-1F85-4744-B7E8-A8FAC7F7E657}"/>
</file>

<file path=customXml/itemProps2.xml><?xml version="1.0" encoding="utf-8"?>
<ds:datastoreItem xmlns:ds="http://schemas.openxmlformats.org/officeDocument/2006/customXml" ds:itemID="{BFDE0200-2088-46BB-993B-825A9B04178D}"/>
</file>

<file path=customXml/itemProps3.xml><?xml version="1.0" encoding="utf-8"?>
<ds:datastoreItem xmlns:ds="http://schemas.openxmlformats.org/officeDocument/2006/customXml" ds:itemID="{9E40C8DE-C6B5-4064-A257-38C3D7A5D651}"/>
</file>

<file path=docProps/app.xml><?xml version="1.0" encoding="utf-8"?>
<Properties xmlns="http://schemas.openxmlformats.org/officeDocument/2006/extended-properties" xmlns:vt="http://schemas.openxmlformats.org/officeDocument/2006/docPropsVTypes">
  <TotalTime>24960</TotalTime>
  <Words>703</Words>
  <Application>Microsoft Office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O Glenny</cp:lastModifiedBy>
  <cp:revision>492</cp:revision>
  <cp:lastPrinted>2018-11-06T15:17:58Z</cp:lastPrinted>
  <dcterms:created xsi:type="dcterms:W3CDTF">2015-04-28T21:00:47Z</dcterms:created>
  <dcterms:modified xsi:type="dcterms:W3CDTF">2026-02-23T16:48:16Z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