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35E"/>
    <a:srgbClr val="411452"/>
    <a:srgbClr val="6F0066"/>
    <a:srgbClr val="0C6D82"/>
    <a:srgbClr val="F2C020"/>
    <a:srgbClr val="454D55"/>
    <a:srgbClr val="E8611D"/>
    <a:srgbClr val="81BF3B"/>
    <a:srgbClr val="F39D21"/>
    <a:srgbClr val="BAC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94635" autoAdjust="0"/>
  </p:normalViewPr>
  <p:slideViewPr>
    <p:cSldViewPr snapToGrid="0" showGuides="1">
      <p:cViewPr>
        <p:scale>
          <a:sx n="83" d="100"/>
          <a:sy n="83" d="100"/>
        </p:scale>
        <p:origin x="33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946843-D728-40C3-A235-5106A1741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A6704-C5B9-427A-B786-BF9D9A6F1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223B-3EA1-4C33-B934-FE8908DA0F68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E4186-AC94-42CF-A09B-E291117BA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E12EB-D4BD-49CA-9FC4-5C9A4F4F7E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1C06-22B2-4805-8A74-E63609FE6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AEBD5-8370-46D7-B855-682A6B1AF981}" type="datetimeFigureOut">
              <a:rPr lang="en-US" noProof="0" smtClean="0"/>
              <a:t>1/6/2022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970C-3301-4DD8-87C8-448E3F89398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283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970C-3301-4DD8-87C8-448E3F8939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9A71A3-950D-4899-B79B-35F2758BD331}"/>
              </a:ext>
            </a:extLst>
          </p:cNvPr>
          <p:cNvGrpSpPr/>
          <p:nvPr userDrawn="1"/>
        </p:nvGrpSpPr>
        <p:grpSpPr>
          <a:xfrm>
            <a:off x="0" y="1207336"/>
            <a:ext cx="12192000" cy="4467863"/>
            <a:chOff x="0" y="1207336"/>
            <a:chExt cx="12192000" cy="4467863"/>
          </a:xfrm>
        </p:grpSpPr>
        <p:sp>
          <p:nvSpPr>
            <p:cNvPr id="33" name="Flowchart: Delay 24">
              <a:extLst>
                <a:ext uri="{FF2B5EF4-FFF2-40B4-BE49-F238E27FC236}">
                  <a16:creationId xmlns:a16="http://schemas.microsoft.com/office/drawing/2014/main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38" y="2079876"/>
            <a:ext cx="3052087" cy="14755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CLICK TO EDIT</a:t>
            </a:r>
            <a:br>
              <a:rPr lang="en-US" noProof="0"/>
            </a:br>
            <a:r>
              <a:rPr lang="en-US" noProof="0"/>
              <a:t>MASTER TITLE</a:t>
            </a:r>
            <a:br>
              <a:rPr lang="en-US" noProof="0"/>
            </a:br>
            <a:r>
              <a:rPr lang="en-US" noProof="0"/>
              <a:t>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3" y="3587769"/>
            <a:ext cx="1726129" cy="2915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20XX-20XX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3" y="3927199"/>
            <a:ext cx="1726129" cy="3785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3 Years Plan</a:t>
            </a:r>
          </a:p>
        </p:txBody>
      </p:sp>
      <p:sp>
        <p:nvSpPr>
          <p:cNvPr id="106" name="Picture Placeholder 104">
            <a:extLst>
              <a:ext uri="{FF2B5EF4-FFF2-40B4-BE49-F238E27FC236}">
                <a16:creationId xmlns:a16="http://schemas.microsoft.com/office/drawing/2014/main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61963" y="5725379"/>
            <a:ext cx="950912" cy="685800"/>
          </a:xfrm>
          <a:ln w="3556">
            <a:solidFill>
              <a:srgbClr val="454D5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8" name="Text Placeholder 42">
            <a:extLst>
              <a:ext uri="{FF2B5EF4-FFF2-40B4-BE49-F238E27FC236}">
                <a16:creationId xmlns:a16="http://schemas.microsoft.com/office/drawing/2014/main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65129" y="863644"/>
            <a:ext cx="1044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968" y="84398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8435" y="436306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8434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9136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2681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2680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3304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391" y="43779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390" y="618756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7472" y="863644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6873" y="202587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6872" y="220832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3" name="Text Placeholder 42">
            <a:extLst>
              <a:ext uri="{FF2B5EF4-FFF2-40B4-BE49-F238E27FC236}">
                <a16:creationId xmlns:a16="http://schemas.microsoft.com/office/drawing/2014/main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05088" y="1917406"/>
            <a:ext cx="1044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7472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05170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05169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3304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55390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55389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59136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20978" y="4073394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0977" y="4255844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968" y="2914158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1198" y="2505648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1197" y="2688098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5" name="Text Placeholder 42">
            <a:extLst>
              <a:ext uri="{FF2B5EF4-FFF2-40B4-BE49-F238E27FC236}">
                <a16:creationId xmlns:a16="http://schemas.microsoft.com/office/drawing/2014/main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88092" y="3979528"/>
            <a:ext cx="1044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968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5657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5656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9136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23464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23463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2" name="Text Placeholder 42">
            <a:extLst>
              <a:ext uri="{FF2B5EF4-FFF2-40B4-BE49-F238E27FC236}">
                <a16:creationId xmlns:a16="http://schemas.microsoft.com/office/drawing/2014/main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3304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59849" y="4567759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59848" y="4750209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1" name="Text Placeholder 42">
            <a:extLst>
              <a:ext uri="{FF2B5EF4-FFF2-40B4-BE49-F238E27FC236}">
                <a16:creationId xmlns:a16="http://schemas.microsoft.com/office/drawing/2014/main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7472" y="4970360"/>
            <a:ext cx="1044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07656" y="6121335"/>
            <a:ext cx="1726129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07655" y="6303785"/>
            <a:ext cx="1726129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110" name="Text Placeholder 42">
            <a:extLst>
              <a:ext uri="{FF2B5EF4-FFF2-40B4-BE49-F238E27FC236}">
                <a16:creationId xmlns:a16="http://schemas.microsoft.com/office/drawing/2014/main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293432" y="4973439"/>
            <a:ext cx="1044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5888" y="550858"/>
            <a:ext cx="2743200" cy="176716"/>
          </a:xfrm>
          <a:prstGeom prst="rect">
            <a:avLst/>
          </a:prstGeom>
        </p:spPr>
        <p:txBody>
          <a:bodyPr/>
          <a:lstStyle/>
          <a:p>
            <a:fld id="{F0BF70C0-85C8-4782-A2DC-740B0F58DBF8}" type="datetime1">
              <a:rPr lang="en-US" noProof="0" smtClean="0"/>
              <a:t>1/6/2022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200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C5166-4796-40D2-A50C-05DACE2C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36682-CE55-4994-889B-5D188C3E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3088"/>
            <a:ext cx="10515600" cy="234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9231-8DF4-411E-8324-453AB042A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5888" y="577752"/>
            <a:ext cx="2743200" cy="1767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fld id="{8BF4B2BE-5503-4E92-A98A-CA19FA0A1E48}" type="datetime1">
              <a:rPr lang="en-US" noProof="0" smtClean="0"/>
              <a:pPr/>
              <a:t>1/6/2022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75F0-EE3A-4617-AFAB-40BF7C14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5888" y="392469"/>
            <a:ext cx="2743200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i="1">
                <a:solidFill>
                  <a:srgbClr val="454D55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7E7D-9F5C-43AC-A03A-432F6CB44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392470"/>
            <a:ext cx="395287" cy="1767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i="1">
                <a:solidFill>
                  <a:srgbClr val="454D55"/>
                </a:solidFill>
              </a:defRPr>
            </a:lvl1pPr>
          </a:lstStyle>
          <a:p>
            <a:fld id="{93C1428B-5ACF-4E79-A091-05E2328DA7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743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CB4C-B5E1-4756-815D-BC6EC8E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5" y="1472022"/>
            <a:ext cx="3052087" cy="1475598"/>
          </a:xfrm>
        </p:spPr>
        <p:txBody>
          <a:bodyPr/>
          <a:lstStyle/>
          <a:p>
            <a:r>
              <a:rPr lang="en-US" dirty="0"/>
              <a:t>YR 11 TEXTILES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D4784F-41FE-47AC-B617-00EA570D3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425" y="2738542"/>
            <a:ext cx="4193803" cy="930436"/>
          </a:xfrm>
        </p:spPr>
        <p:txBody>
          <a:bodyPr>
            <a:normAutofit/>
          </a:bodyPr>
          <a:lstStyle/>
          <a:p>
            <a:r>
              <a:rPr lang="en-US" sz="1400" dirty="0"/>
              <a:t>Texture and the Environment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A8FF1C-735A-4A06-B94C-EA6010321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05" y="2970774"/>
            <a:ext cx="3021347" cy="378571"/>
          </a:xfrm>
        </p:spPr>
        <p:txBody>
          <a:bodyPr>
            <a:normAutofit fontScale="92500"/>
          </a:bodyPr>
          <a:lstStyle/>
          <a:p>
            <a:r>
              <a:rPr lang="en-US" dirty="0"/>
              <a:t>Skills &amp; Inspiration Overview 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B47DC31-EE68-48D8-9468-C2B842A2380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dirty="0"/>
              <a:t>YR 12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7846D-FA06-4686-A47D-5A668FD95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CYCLE 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5D376EC-609C-46F1-A4A6-22B3BCBA977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68458" y="2396970"/>
            <a:ext cx="1726129" cy="20427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11452"/>
                </a:solidFill>
              </a:rPr>
              <a:t>EXPERIMENT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BD9AA2-DFE1-412D-BB95-7989BA1E60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56362" y="2886384"/>
            <a:ext cx="1044000" cy="1044000"/>
          </a:xfrm>
        </p:spPr>
        <p:txBody>
          <a:bodyPr/>
          <a:lstStyle/>
          <a:p>
            <a:r>
              <a:rPr lang="en-US" dirty="0"/>
              <a:t>AO3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DFF132-912B-4B2B-B3E5-D1AB199B58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9524" y="2911408"/>
            <a:ext cx="1044000" cy="1044000"/>
          </a:xfrm>
        </p:spPr>
        <p:txBody>
          <a:bodyPr/>
          <a:lstStyle/>
          <a:p>
            <a:r>
              <a:rPr lang="en-US" dirty="0"/>
              <a:t>AO2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50DBC3-6438-47ED-BA7E-BBD7E0829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10041" y="2944449"/>
            <a:ext cx="1092878" cy="1044000"/>
          </a:xfrm>
        </p:spPr>
        <p:txBody>
          <a:bodyPr/>
          <a:lstStyle/>
          <a:p>
            <a:r>
              <a:rPr lang="en-US" dirty="0"/>
              <a:t>A01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1435C51-CB8E-41E5-8C00-34ADCC273A3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14968" y="1741011"/>
            <a:ext cx="5303534" cy="930435"/>
          </a:xfrm>
        </p:spPr>
        <p:txBody>
          <a:bodyPr>
            <a:normAutofit/>
          </a:bodyPr>
          <a:lstStyle/>
          <a:p>
            <a:r>
              <a:rPr lang="en-US" sz="2400" dirty="0"/>
              <a:t>EXTERNALLY SET EXAM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7C0ECD94-A4CB-4FB7-A7F7-AA32C0ED85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CYCLE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0624EF-8210-444B-9BC7-2C144038C2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Q1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4A9D67-1B01-4CF8-AC0D-C7E518691F6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377175" y="4738347"/>
            <a:ext cx="1726129" cy="2042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73D15E-3E59-4781-BA50-8D741A373A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59136" y="4979535"/>
            <a:ext cx="1044000" cy="1044000"/>
          </a:xfrm>
        </p:spPr>
        <p:txBody>
          <a:bodyPr/>
          <a:lstStyle/>
          <a:p>
            <a:r>
              <a:rPr lang="en-US" dirty="0"/>
              <a:t>Q2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183E534-6B6A-4814-BF59-57A6E38C5B0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44210" y="6126902"/>
            <a:ext cx="3362188" cy="525798"/>
          </a:xfrm>
        </p:spPr>
        <p:txBody>
          <a:bodyPr>
            <a:normAutofit/>
          </a:bodyPr>
          <a:lstStyle/>
          <a:p>
            <a:r>
              <a:rPr lang="en-US" dirty="0"/>
              <a:t>IDENTITY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ACEF7EF-E8CB-4008-A749-3586789460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Q3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6FA5D30-6CB0-4EEA-AB74-670C4C1A6E0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147304" y="4668095"/>
            <a:ext cx="1726129" cy="2042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LANDSCAPES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15ADFC7-484C-4FB9-A3C1-CDAA545F73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47472" y="4943402"/>
            <a:ext cx="1044000" cy="1044000"/>
          </a:xfrm>
        </p:spPr>
        <p:txBody>
          <a:bodyPr/>
          <a:lstStyle/>
          <a:p>
            <a:r>
              <a:rPr lang="en-US" dirty="0"/>
              <a:t>Q4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2CF05B5-E92D-4FD2-A21C-956D8E8321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400201" y="6110440"/>
            <a:ext cx="3112750" cy="297753"/>
          </a:xfrm>
        </p:spPr>
        <p:txBody>
          <a:bodyPr>
            <a:noAutofit/>
          </a:bodyPr>
          <a:lstStyle/>
          <a:p>
            <a:r>
              <a:rPr lang="en-US" dirty="0"/>
              <a:t>MOCK EXAM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0E93532-CE49-4B9B-B7CE-189B4CACB36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67256" y="6371585"/>
            <a:ext cx="1994623" cy="3119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respond to one of the following starting points; Landscapes, Identity, Transform, Pattern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0356F4D-EF6F-4CA4-9F12-1144AB06B63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CYCLE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03659-1C3C-40E5-BE1B-1DCC6A9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/>
              <a:t>CREATIVE ARTS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B8AAA-F436-42D2-B561-5E65C6A0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i="0" dirty="0" err="1"/>
              <a:t>Coombeshead</a:t>
            </a:r>
            <a:r>
              <a:rPr lang="en-US" i="0" dirty="0"/>
              <a:t> Academy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FD034-B9C1-41DF-9CA6-A5C81E6F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0</a:t>
            </a:r>
            <a:fld id="{93C1428B-5ACF-4E79-A091-05E2328DA75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3" name="Picture 4" descr="Bulb light vector icon. Lighting Electric lamp. Electricity, shine. Light  Bulb icon vector , #ad, #icon, #Light… | Light bulb icon, Light bulb logo,  Technology icon">
            <a:extLst>
              <a:ext uri="{FF2B5EF4-FFF2-40B4-BE49-F238E27FC236}">
                <a16:creationId xmlns:a16="http://schemas.microsoft.com/office/drawing/2014/main" id="{02763641-DB6E-C84C-B23C-A0E63F2CA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t="14695" r="16144" b="14597"/>
          <a:stretch/>
        </p:blipFill>
        <p:spPr bwMode="auto">
          <a:xfrm>
            <a:off x="159042" y="5144593"/>
            <a:ext cx="555135" cy="6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30E2636-8A45-714E-96BA-50D8266903E5}"/>
              </a:ext>
            </a:extLst>
          </p:cNvPr>
          <p:cNvSpPr txBox="1"/>
          <p:nvPr/>
        </p:nvSpPr>
        <p:spPr>
          <a:xfrm>
            <a:off x="793378" y="5092077"/>
            <a:ext cx="99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Learning how to create original artwork inspired by the work of others</a:t>
            </a:r>
          </a:p>
        </p:txBody>
      </p:sp>
      <p:pic>
        <p:nvPicPr>
          <p:cNvPr id="65" name="Picture 2" descr="Speech Bubble Comments - SVG - iconmonstr">
            <a:extLst>
              <a:ext uri="{FF2B5EF4-FFF2-40B4-BE49-F238E27FC236}">
                <a16:creationId xmlns:a16="http://schemas.microsoft.com/office/drawing/2014/main" id="{E3DA1104-30AE-D248-AB59-BF9DC964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2" y="4360027"/>
            <a:ext cx="561438" cy="561438"/>
          </a:xfrm>
          <a:prstGeom prst="rect">
            <a:avLst/>
          </a:prstGeom>
          <a:noFill/>
          <a:effectLst/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5FE2ADB-792A-5F4E-B860-A5B7BAFDF91F}"/>
              </a:ext>
            </a:extLst>
          </p:cNvPr>
          <p:cNvSpPr txBox="1"/>
          <p:nvPr/>
        </p:nvSpPr>
        <p:spPr>
          <a:xfrm>
            <a:off x="779549" y="4360027"/>
            <a:ext cx="114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Developing how to talk and write about your own and other’s work</a:t>
            </a:r>
          </a:p>
        </p:txBody>
      </p:sp>
      <p:pic>
        <p:nvPicPr>
          <p:cNvPr id="67" name="Picture 10" descr="Checklist Icon of Line style - Available in SVG, PNG, EPS, AI &amp; Icon fonts">
            <a:extLst>
              <a:ext uri="{FF2B5EF4-FFF2-40B4-BE49-F238E27FC236}">
                <a16:creationId xmlns:a16="http://schemas.microsoft.com/office/drawing/2014/main" id="{4E85A525-0B1E-7048-BE49-ED0368C6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3" y="5955484"/>
            <a:ext cx="645076" cy="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928099E-A932-C14D-952A-A06C949EF038}"/>
              </a:ext>
            </a:extLst>
          </p:cNvPr>
          <p:cNvSpPr txBox="1"/>
          <p:nvPr/>
        </p:nvSpPr>
        <p:spPr>
          <a:xfrm>
            <a:off x="793940" y="5987402"/>
            <a:ext cx="99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Learning how to evaluate your own and others work</a:t>
            </a:r>
          </a:p>
        </p:txBody>
      </p:sp>
      <p:pic>
        <p:nvPicPr>
          <p:cNvPr id="69" name="Picture 4" descr="Pencil line black icon 330430 - Download Free Vectors, Clipart Graphics &amp;  Vector Art">
            <a:extLst>
              <a:ext uri="{FF2B5EF4-FFF2-40B4-BE49-F238E27FC236}">
                <a16:creationId xmlns:a16="http://schemas.microsoft.com/office/drawing/2014/main" id="{CF7DC924-0E63-414E-AD03-7844C176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9" y="3563339"/>
            <a:ext cx="521951" cy="52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2CFA9DF-B88F-F746-9560-170C6C8E79A9}"/>
              </a:ext>
            </a:extLst>
          </p:cNvPr>
          <p:cNvSpPr txBox="1"/>
          <p:nvPr/>
        </p:nvSpPr>
        <p:spPr>
          <a:xfrm>
            <a:off x="770011" y="3429000"/>
            <a:ext cx="114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Learn how to apply and experiment with the Visual Elements through a variety of skills, techniques and processes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D15F9EC5-C9F5-4E86-BDF7-EC8D6DEA2BC1}"/>
              </a:ext>
            </a:extLst>
          </p:cNvPr>
          <p:cNvSpPr/>
          <p:nvPr/>
        </p:nvSpPr>
        <p:spPr>
          <a:xfrm rot="10800000">
            <a:off x="282530" y="1277397"/>
            <a:ext cx="2066431" cy="223919"/>
          </a:xfrm>
          <a:prstGeom prst="rightArrow">
            <a:avLst/>
          </a:prstGeom>
          <a:solidFill>
            <a:srgbClr val="0C6D82"/>
          </a:solidFill>
          <a:ln w="72390">
            <a:solidFill>
              <a:srgbClr val="0C6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 Placeholder 36">
            <a:extLst>
              <a:ext uri="{FF2B5EF4-FFF2-40B4-BE49-F238E27FC236}">
                <a16:creationId xmlns:a16="http://schemas.microsoft.com/office/drawing/2014/main" id="{714C59B7-6DC8-4AE5-8E54-BF9E665F4B0E}"/>
              </a:ext>
            </a:extLst>
          </p:cNvPr>
          <p:cNvSpPr txBox="1">
            <a:spLocks/>
          </p:cNvSpPr>
          <p:nvPr/>
        </p:nvSpPr>
        <p:spPr>
          <a:xfrm>
            <a:off x="4098009" y="6157178"/>
            <a:ext cx="1726129" cy="2042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PATTERN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569234-BA6A-4B1B-A6E9-6AA810EB0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6572" y="4957798"/>
            <a:ext cx="838632" cy="101473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BD964C-8792-491C-8937-5EC2185901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398" y="4991770"/>
            <a:ext cx="1044000" cy="1026627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078E25-C99A-4AAE-95E3-1436193F1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5227" y="5092077"/>
            <a:ext cx="847191" cy="847191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102572-749C-4152-BC45-14F1A27A86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3043" y="5009444"/>
            <a:ext cx="965831" cy="965831"/>
          </a:xfrm>
          <a:prstGeom prst="ellipse">
            <a:avLst/>
          </a:prstGeom>
        </p:spPr>
      </p:pic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503910F-AD70-4397-90DC-222511DB9BA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301629" y="4076412"/>
            <a:ext cx="1726129" cy="20427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RESEARCH</a:t>
            </a:r>
          </a:p>
        </p:txBody>
      </p:sp>
      <p:sp>
        <p:nvSpPr>
          <p:cNvPr id="77" name="Text Placeholder 34">
            <a:extLst>
              <a:ext uri="{FF2B5EF4-FFF2-40B4-BE49-F238E27FC236}">
                <a16:creationId xmlns:a16="http://schemas.microsoft.com/office/drawing/2014/main" id="{BF0FA854-91DE-48E3-AF2F-A8EE908BB5D4}"/>
              </a:ext>
            </a:extLst>
          </p:cNvPr>
          <p:cNvSpPr txBox="1">
            <a:spLocks/>
          </p:cNvSpPr>
          <p:nvPr/>
        </p:nvSpPr>
        <p:spPr>
          <a:xfrm>
            <a:off x="8475833" y="4033751"/>
            <a:ext cx="1726129" cy="2042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0C6D8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6435E"/>
                </a:solidFill>
              </a:rPr>
              <a:t>RECORD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33B55368-8366-46F4-A3F7-04FBCB8430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89446" y="850612"/>
            <a:ext cx="1044000" cy="1044000"/>
          </a:xfrm>
        </p:spPr>
        <p:txBody>
          <a:bodyPr/>
          <a:lstStyle/>
          <a:p>
            <a:r>
              <a:rPr lang="en-GB" dirty="0"/>
              <a:t>AO4</a:t>
            </a:r>
          </a:p>
        </p:txBody>
      </p:sp>
      <p:sp>
        <p:nvSpPr>
          <p:cNvPr id="86" name="Text Placeholder 34">
            <a:extLst>
              <a:ext uri="{FF2B5EF4-FFF2-40B4-BE49-F238E27FC236}">
                <a16:creationId xmlns:a16="http://schemas.microsoft.com/office/drawing/2014/main" id="{E730549B-1937-455E-80EF-D919503273B0}"/>
              </a:ext>
            </a:extLst>
          </p:cNvPr>
          <p:cNvSpPr txBox="1">
            <a:spLocks/>
          </p:cNvSpPr>
          <p:nvPr/>
        </p:nvSpPr>
        <p:spPr>
          <a:xfrm>
            <a:off x="8562139" y="2013192"/>
            <a:ext cx="1726129" cy="2042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0C6D8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6435E"/>
                </a:solidFill>
              </a:rPr>
              <a:t>RESPONSE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A2B0D-6F8D-4FB5-B682-8ED89DACD740}"/>
              </a:ext>
            </a:extLst>
          </p:cNvPr>
          <p:cNvSpPr/>
          <p:nvPr/>
        </p:nvSpPr>
        <p:spPr>
          <a:xfrm>
            <a:off x="4975427" y="4212902"/>
            <a:ext cx="2387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i="1" dirty="0"/>
              <a:t>Collect images, research further artists/concepts.  Record via drawing and other mediums</a:t>
            </a:r>
          </a:p>
        </p:txBody>
      </p: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3004C31C-41EC-486E-8E5F-FDA5BB2DF072}"/>
              </a:ext>
            </a:extLst>
          </p:cNvPr>
          <p:cNvSpPr txBox="1">
            <a:spLocks/>
          </p:cNvSpPr>
          <p:nvPr/>
        </p:nvSpPr>
        <p:spPr>
          <a:xfrm>
            <a:off x="7915708" y="4228418"/>
            <a:ext cx="2947903" cy="176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1" kern="1200">
                <a:solidFill>
                  <a:srgbClr val="454D5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Make recordings by documenting ideas, completing observational drawing, photoshoots, techniques &amp; processes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06B37C3-80E5-40D2-90BB-BA913058161E}"/>
              </a:ext>
            </a:extLst>
          </p:cNvPr>
          <p:cNvSpPr txBox="1">
            <a:spLocks/>
          </p:cNvSpPr>
          <p:nvPr/>
        </p:nvSpPr>
        <p:spPr>
          <a:xfrm>
            <a:off x="6589334" y="2607764"/>
            <a:ext cx="2167028" cy="303243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1" kern="1200">
                <a:solidFill>
                  <a:srgbClr val="454D5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Experiment with appropriate techniques and media.  Refine along the way.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4E25527A-E2D6-46B7-B47C-5FED7CD7E453}"/>
              </a:ext>
            </a:extLst>
          </p:cNvPr>
          <p:cNvSpPr txBox="1">
            <a:spLocks/>
          </p:cNvSpPr>
          <p:nvPr/>
        </p:nvSpPr>
        <p:spPr>
          <a:xfrm>
            <a:off x="8526594" y="2212664"/>
            <a:ext cx="1726129" cy="176047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1" kern="1200">
                <a:solidFill>
                  <a:srgbClr val="454D5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Complete a 10 hour exam to create a final outcome. </a:t>
            </a:r>
          </a:p>
        </p:txBody>
      </p:sp>
    </p:spTree>
    <p:extLst>
      <p:ext uri="{BB962C8B-B14F-4D97-AF65-F5344CB8AC3E}">
        <p14:creationId xmlns:p14="http://schemas.microsoft.com/office/powerpoint/2010/main" val="25771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C6D82"/>
      </a:dk1>
      <a:lt1>
        <a:srgbClr val="FFFFFF"/>
      </a:lt1>
      <a:dk2>
        <a:srgbClr val="6F0066"/>
      </a:dk2>
      <a:lt2>
        <a:srgbClr val="1E597D"/>
      </a:lt2>
      <a:accent1>
        <a:srgbClr val="571B6D"/>
      </a:accent1>
      <a:accent2>
        <a:srgbClr val="2CA05B"/>
      </a:accent2>
      <a:accent3>
        <a:srgbClr val="C90B24"/>
      </a:accent3>
      <a:accent4>
        <a:srgbClr val="E8611D"/>
      </a:accent4>
      <a:accent5>
        <a:srgbClr val="F39D21"/>
      </a:accent5>
      <a:accent6>
        <a:srgbClr val="1B866F"/>
      </a:accent6>
      <a:hlink>
        <a:srgbClr val="0C6D82"/>
      </a:hlink>
      <a:folHlink>
        <a:srgbClr val="0C6D82"/>
      </a:folHlink>
    </a:clrScheme>
    <a:fontScheme name="Custom 10">
      <a:majorFont>
        <a:latin typeface="Franklin Gothic Dem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2390">
          <a:solidFill>
            <a:srgbClr val="454D5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6411242_Colorful product roadmap timeline_SL_V1.pptx" id="{6D8823AB-3E34-4E8D-AE3C-7D7916AE70B3}" vid="{BC540765-6631-455E-9814-9685D6B35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B974E9B42DF42A6DCCCB579A3E4C6" ma:contentTypeVersion="6" ma:contentTypeDescription="Create a new document." ma:contentTypeScope="" ma:versionID="52a258d1763cccd831a686852d7ddcef">
  <xsd:schema xmlns:xsd="http://www.w3.org/2001/XMLSchema" xmlns:xs="http://www.w3.org/2001/XMLSchema" xmlns:p="http://schemas.microsoft.com/office/2006/metadata/properties" xmlns:ns2="f6dbf1d6-2ce5-40df-9cc9-9bb34b01c2e0" xmlns:ns3="9ad13610-ae9a-4e71-a8d9-9480d9997d77" targetNamespace="http://schemas.microsoft.com/office/2006/metadata/properties" ma:root="true" ma:fieldsID="9fa17866a8f4b6d3f626960390c2734e" ns2:_="" ns3:_="">
    <xsd:import namespace="f6dbf1d6-2ce5-40df-9cc9-9bb34b01c2e0"/>
    <xsd:import namespace="9ad13610-ae9a-4e71-a8d9-9480d9997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bf1d6-2ce5-40df-9cc9-9bb34b01c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3610-ae9a-4e71-a8d9-9480d9997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06333E-AAC1-4B6E-8D98-11D5906DDE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5D93D-083A-4655-80BC-61802CF478B4}"/>
</file>

<file path=customXml/itemProps3.xml><?xml version="1.0" encoding="utf-8"?>
<ds:datastoreItem xmlns:ds="http://schemas.openxmlformats.org/officeDocument/2006/customXml" ds:itemID="{7AAB77C9-F236-42C1-829A-F94CF9ADFAB4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466143c1-ea33-46f9-b8e5-4e5286a1f45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product roadmap timeline </Template>
  <TotalTime>0</TotalTime>
  <Words>168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Demi</vt:lpstr>
      <vt:lpstr>Segoe UI</vt:lpstr>
      <vt:lpstr>Office Theme</vt:lpstr>
      <vt:lpstr>YR 11 TEXTILES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2020-07-03T13:21:56Z</dcterms:created>
  <dcterms:modified xsi:type="dcterms:W3CDTF">2022-01-06T09:24:42Z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0x010100D41B974E9B42DF42A6DCCCB579A3E4C6</vt:lpwstr>
  </property>
</Properties>
</file>