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D2A0-33A5-4CA0-9EAF-6BA0A5D6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51323-E51E-432F-932E-17736FBBF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B59B-B330-4179-9BF3-2859F1A7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8E6F-BB0C-45B4-8E00-B1B539A2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41FF-7D5A-4336-9098-9C6FB0B2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2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9F41-7D1C-4BAA-9DF6-5A0FC53F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8FC22-56D0-419D-86BE-5CD4665D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37023-CA6B-4AE5-AF28-6E71DD50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B679-2B03-4D8E-900D-BC14C7E3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ECD9B-5B6D-40EE-81E8-DF56CF6F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2CD97-1598-4034-A67D-3B01054C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C59B2-DD6B-4A69-BB15-998B38E0B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CA9-91C9-4352-AAF0-683AD39F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7C27-FC12-4430-A916-FA02744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1F0F5-93D7-4096-B583-095FA355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5C28-3396-4CDA-8718-AB131A0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B216-8499-44F2-ADB7-10C6977E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852A-DD21-49A6-A684-95ECA8A1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F6F9-C6C3-473B-90C0-40128AC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5DDC-E72A-4F6D-BA6F-A33D3D9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3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2B46-80BC-4E2A-AD8E-7ED06FB9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593FC-2361-4F59-913B-E72D49C0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3E23-0050-4BD9-B9B6-53046411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F1AF-780E-4E79-92E5-08DC7B05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2E74-53EB-41E8-A715-E39530D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88A5-5E7A-47C2-A8C8-619196AF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6398-C091-4CB4-8241-B4048425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6C35D-A490-44E5-BF8F-55E9C829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9DDC-A409-49AD-A2A7-20D909F0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E5CB-32DE-4FE1-909F-BEB81AD1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50ACD-AF58-4B03-97A1-1F3F0D9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4838-6E42-4E5F-8FDC-5632F5A1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1B782-BC0A-4BAB-BED5-B04C433B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FA6A5-E400-4E04-B5A2-2FF9F4E6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8B0C0-C464-4A65-A740-B600CF802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045C-7F7D-4C82-802D-04DC539AA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72DCA-F731-4799-99B2-C407DF71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B457D-8934-4BC5-A1D8-46A0A706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F0285-82B4-4352-ACD8-D9867B62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EC5E-6523-4CAA-ABB4-4DC61CA8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386-9F17-4BB7-A966-2B12391F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7B1FF-162C-4B69-A494-1CBBBA13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4F1E-39D8-4ED3-8044-92734A4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8523-2DB8-4AA1-9C49-15C8B06F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2F8C3-8774-469D-BBF3-4A4E2D75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9AC1-7DFC-422D-B5CD-BE6F4D88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9F7B-9719-4C84-9C71-6F8FC74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A48D-A266-4217-8550-312D090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9D569-581F-4915-B579-2F1D82E04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C9A6F-005F-4AC3-8158-2143955A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547D-5D2F-4261-9697-4002580B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05B29-76D1-4E5A-B856-410DD50A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999E-E77F-46E6-95A0-BBC83CDD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D22BB-5384-4774-BBAE-C59484BC2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74745-2A42-4927-A3FD-22E18B3D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70B2D-BCDF-46D3-99A2-FEFCF487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20FF8-C96C-47D7-A880-FBB1EAFA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99EB5-C8CE-4D35-AE5A-3601BDEC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7F159-F29D-4736-B851-CA46DBF6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5E4CA-05E0-4C32-9A8C-164554B2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9263-94A8-4325-A1DC-2D38E472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74A7-03DA-42E1-A4F8-07446917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3EF0-8C43-4971-BD3C-4EDA4A89B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59D96-88F2-415C-A4AE-B68655C39186}"/>
              </a:ext>
            </a:extLst>
          </p:cNvPr>
          <p:cNvSpPr/>
          <p:nvPr/>
        </p:nvSpPr>
        <p:spPr>
          <a:xfrm>
            <a:off x="3148214" y="135218"/>
            <a:ext cx="3738286" cy="577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u="sng" dirty="0">
              <a:latin typeface="XCCW Joined 1a" panose="03050602040000000000" pitchFamily="66" charset="0"/>
            </a:endParaRPr>
          </a:p>
          <a:p>
            <a:pPr algn="ctr"/>
            <a:r>
              <a:rPr lang="en-GB" sz="2800" u="sng" dirty="0">
                <a:latin typeface="XCCW Joined 1a" panose="03050602040000000000" pitchFamily="66" charset="0"/>
              </a:rPr>
              <a:t>Hinduism – KS1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B47D4B8-1410-4A27-ADEE-63BADA73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93" y="3116189"/>
            <a:ext cx="6167437" cy="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1F7845E8-FAEF-4129-9D5A-C316C8A7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0" y="78824"/>
            <a:ext cx="2592911" cy="3502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Hinduism – the religion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Hindu – a person who follows Hinduism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Deity – A God or Goddess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 – A Temple where Hindus go to pray.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Shrine – Can be a cupboard or a table containing all the things a Hindu needs to worship.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Dharma – the right way of living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Puja – The act of 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effectLst/>
              <a:latin typeface="XCCW Joined 1a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Image result for penguin">
            <a:extLst>
              <a:ext uri="{FF2B5EF4-FFF2-40B4-BE49-F238E27FC236}">
                <a16:creationId xmlns:a16="http://schemas.microsoft.com/office/drawing/2014/main" id="{1DB35D06-B997-4621-8A5E-2276F5DEE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86F50-65CC-4B09-A0BE-B1F48EC790E8}"/>
              </a:ext>
            </a:extLst>
          </p:cNvPr>
          <p:cNvSpPr txBox="1"/>
          <p:nvPr/>
        </p:nvSpPr>
        <p:spPr>
          <a:xfrm>
            <a:off x="140958" y="3694796"/>
            <a:ext cx="252449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XCCW Joined 1a" panose="03050602040000000000" pitchFamily="66" charset="0"/>
              </a:rPr>
              <a:t>Main Beliefs</a:t>
            </a: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Dharma 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– the right way of living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chemeClr val="accent1">
                    <a:lumMod val="50000"/>
                  </a:schemeClr>
                </a:solidFill>
                <a:latin typeface="XCCW Joined 1a" panose="03050602040000000000" pitchFamily="66" charset="0"/>
              </a:rPr>
              <a:t>Hindus believe that there is one God but he appears in many forms.</a:t>
            </a:r>
          </a:p>
          <a:p>
            <a:endParaRPr lang="en-GB" sz="1000" b="1" i="1" dirty="0">
              <a:solidFill>
                <a:schemeClr val="accent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chemeClr val="accent1">
                    <a:lumMod val="50000"/>
                  </a:schemeClr>
                </a:solidFill>
                <a:latin typeface="XCCW Joined 1a" panose="03050602040000000000" pitchFamily="66" charset="0"/>
              </a:rPr>
              <a:t>The many forms of Gods are known as deities.</a:t>
            </a:r>
          </a:p>
        </p:txBody>
      </p:sp>
      <p:sp>
        <p:nvSpPr>
          <p:cNvPr id="18" name="AutoShape 6" descr="Image result for compass">
            <a:extLst>
              <a:ext uri="{FF2B5EF4-FFF2-40B4-BE49-F238E27FC236}">
                <a16:creationId xmlns:a16="http://schemas.microsoft.com/office/drawing/2014/main" id="{2925C7F9-A258-40D4-8266-F0C7D2931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990" y="3420990"/>
            <a:ext cx="312810" cy="3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8" descr="Image result for compass">
            <a:extLst>
              <a:ext uri="{FF2B5EF4-FFF2-40B4-BE49-F238E27FC236}">
                <a16:creationId xmlns:a16="http://schemas.microsoft.com/office/drawing/2014/main" id="{5D856371-6E41-40DE-8026-4E532044B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2" descr="Image result for compass">
            <a:extLst>
              <a:ext uri="{FF2B5EF4-FFF2-40B4-BE49-F238E27FC236}">
                <a16:creationId xmlns:a16="http://schemas.microsoft.com/office/drawing/2014/main" id="{CBCC595C-11DC-4752-B361-51E05876B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28F1E-A6F1-4362-837C-11F346DD191E}"/>
              </a:ext>
            </a:extLst>
          </p:cNvPr>
          <p:cNvSpPr txBox="1"/>
          <p:nvPr/>
        </p:nvSpPr>
        <p:spPr>
          <a:xfrm>
            <a:off x="2701184" y="4141485"/>
            <a:ext cx="1858483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Gods</a:t>
            </a:r>
          </a:p>
          <a:p>
            <a:endParaRPr lang="en-GB" sz="1200" dirty="0"/>
          </a:p>
          <a:p>
            <a:r>
              <a:rPr lang="en-GB" sz="1000" dirty="0"/>
              <a:t>One supreme being: Brahman</a:t>
            </a:r>
          </a:p>
          <a:p>
            <a:endParaRPr lang="en-GB" sz="1000" dirty="0"/>
          </a:p>
          <a:p>
            <a:r>
              <a:rPr lang="en-GB" sz="1000" dirty="0"/>
              <a:t>Popular Gods: Brahma, Vishnu, Shiva, Hanuman, Lakshmi, Ganesh.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B2439-9192-44AC-B2AC-9DA19F392F57}"/>
              </a:ext>
            </a:extLst>
          </p:cNvPr>
          <p:cNvSpPr txBox="1"/>
          <p:nvPr/>
        </p:nvSpPr>
        <p:spPr>
          <a:xfrm>
            <a:off x="6128371" y="2325495"/>
            <a:ext cx="2138373" cy="2908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u="sng" dirty="0"/>
              <a:t>Shrines</a:t>
            </a:r>
          </a:p>
          <a:p>
            <a:r>
              <a:rPr lang="en-GB" sz="1100" dirty="0"/>
              <a:t>What you would find on a shrine</a:t>
            </a:r>
          </a:p>
          <a:p>
            <a:endParaRPr lang="en-GB" sz="1100" dirty="0"/>
          </a:p>
          <a:p>
            <a:r>
              <a:rPr lang="en-GB" sz="1100" dirty="0"/>
              <a:t>-    Photos or statues of Gods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Flowers and food offerings </a:t>
            </a:r>
            <a:r>
              <a:rPr lang="en-GB" sz="1100" dirty="0" err="1"/>
              <a:t>eg</a:t>
            </a:r>
            <a:r>
              <a:rPr lang="en-GB" sz="1100" dirty="0"/>
              <a:t> fruit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Incense sticks</a:t>
            </a:r>
          </a:p>
          <a:p>
            <a:pPr marL="171450" indent="-171450">
              <a:buFontTx/>
              <a:buChar char="-"/>
            </a:pPr>
            <a:r>
              <a:rPr lang="en-GB" sz="1100" u="sng" dirty="0"/>
              <a:t>Puja items </a:t>
            </a:r>
            <a:r>
              <a:rPr lang="en-GB" sz="1100" dirty="0"/>
              <a:t>which include: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Container for water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Spoon.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Incense holder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Bell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Container for </a:t>
            </a:r>
            <a:r>
              <a:rPr lang="en-GB" sz="1100" dirty="0" err="1"/>
              <a:t>Kum</a:t>
            </a:r>
            <a:r>
              <a:rPr lang="en-GB" sz="1100" dirty="0"/>
              <a:t> </a:t>
            </a:r>
            <a:r>
              <a:rPr lang="en-GB" sz="1100" dirty="0" err="1"/>
              <a:t>Kum</a:t>
            </a:r>
            <a:r>
              <a:rPr lang="en-GB" sz="1100" dirty="0"/>
              <a:t> powder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Diva lamp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D4AC21-F245-4703-8EAA-D5B34FA44FD8}"/>
              </a:ext>
            </a:extLst>
          </p:cNvPr>
          <p:cNvSpPr txBox="1"/>
          <p:nvPr/>
        </p:nvSpPr>
        <p:spPr>
          <a:xfrm>
            <a:off x="3325779" y="3162080"/>
            <a:ext cx="13457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u="sng" dirty="0"/>
              <a:t>Places of Worship</a:t>
            </a:r>
            <a:r>
              <a:rPr lang="en-GB" sz="1200" dirty="0"/>
              <a:t>:</a:t>
            </a:r>
          </a:p>
          <a:p>
            <a:r>
              <a:rPr lang="en-GB" sz="1200" dirty="0"/>
              <a:t>- The Mandir</a:t>
            </a:r>
          </a:p>
          <a:p>
            <a:r>
              <a:rPr lang="en-GB" sz="1200" dirty="0"/>
              <a:t>- A shrine at home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880D06-6FF6-4CEE-9771-63A735948716}"/>
              </a:ext>
            </a:extLst>
          </p:cNvPr>
          <p:cNvSpPr txBox="1"/>
          <p:nvPr/>
        </p:nvSpPr>
        <p:spPr>
          <a:xfrm>
            <a:off x="3207026" y="265043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6" name="AutoShape 4" descr="Image result for om symbol">
            <a:extLst>
              <a:ext uri="{FF2B5EF4-FFF2-40B4-BE49-F238E27FC236}">
                <a16:creationId xmlns:a16="http://schemas.microsoft.com/office/drawing/2014/main" id="{83CD277B-C1C3-409A-8B93-7844EDA92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EC726-926A-4A68-A6CF-8F322D3BE6D8}"/>
              </a:ext>
            </a:extLst>
          </p:cNvPr>
          <p:cNvSpPr txBox="1"/>
          <p:nvPr/>
        </p:nvSpPr>
        <p:spPr>
          <a:xfrm>
            <a:off x="3294593" y="424176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23B52C-83C2-4B4E-81F8-5037DBA57AA5}"/>
              </a:ext>
            </a:extLst>
          </p:cNvPr>
          <p:cNvSpPr txBox="1"/>
          <p:nvPr/>
        </p:nvSpPr>
        <p:spPr>
          <a:xfrm>
            <a:off x="3231811" y="384191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0" name="Picture 6" descr="Image result for hindu symbols">
            <a:extLst>
              <a:ext uri="{FF2B5EF4-FFF2-40B4-BE49-F238E27FC236}">
                <a16:creationId xmlns:a16="http://schemas.microsoft.com/office/drawing/2014/main" id="{7D695871-F4BC-4970-BEE8-56D8B9B2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30" y="-13747"/>
            <a:ext cx="1068362" cy="10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indu temple">
            <a:extLst>
              <a:ext uri="{FF2B5EF4-FFF2-40B4-BE49-F238E27FC236}">
                <a16:creationId xmlns:a16="http://schemas.microsoft.com/office/drawing/2014/main" id="{39845921-7A75-48C4-9EFB-354FFE94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8" y="3111114"/>
            <a:ext cx="1301750" cy="23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ndu shrine at home">
            <a:extLst>
              <a:ext uri="{FF2B5EF4-FFF2-40B4-BE49-F238E27FC236}">
                <a16:creationId xmlns:a16="http://schemas.microsoft.com/office/drawing/2014/main" id="{255C876E-49D5-4A19-9B3C-890CE3EA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61" y="2386644"/>
            <a:ext cx="1526180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945C0-1E8B-49D8-BB80-DD01112128E5}"/>
              </a:ext>
            </a:extLst>
          </p:cNvPr>
          <p:cNvSpPr txBox="1"/>
          <p:nvPr/>
        </p:nvSpPr>
        <p:spPr>
          <a:xfrm>
            <a:off x="9939941" y="2386644"/>
            <a:ext cx="2266923" cy="3077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u="sng" dirty="0"/>
              <a:t>Worship</a:t>
            </a:r>
          </a:p>
          <a:p>
            <a:endParaRPr lang="en-GB" sz="1100" dirty="0"/>
          </a:p>
          <a:p>
            <a:r>
              <a:rPr lang="en-GB" sz="1100" u="sng" dirty="0"/>
              <a:t>Arti</a:t>
            </a:r>
            <a:r>
              <a:rPr lang="en-GB" sz="1100" dirty="0"/>
              <a:t> is the ritual and</a:t>
            </a:r>
          </a:p>
          <a:p>
            <a:r>
              <a:rPr lang="en-GB" sz="1100" u="sng" dirty="0"/>
              <a:t>Puja</a:t>
            </a:r>
            <a:r>
              <a:rPr lang="en-GB" sz="1100" dirty="0"/>
              <a:t> is the act of worship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The worshipper must be clean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They remove their shoes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Ring bell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Light Diva Lamp and wave around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Light incense sticks and move around.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Place red powder as a dot on forehead of deity.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Place red dot on own forehead.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Say prayers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Share food.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D7E52-C92E-4EDB-8460-6A87CCB385DC}"/>
              </a:ext>
            </a:extLst>
          </p:cNvPr>
          <p:cNvSpPr txBox="1"/>
          <p:nvPr/>
        </p:nvSpPr>
        <p:spPr>
          <a:xfrm>
            <a:off x="8416220" y="1467600"/>
            <a:ext cx="23513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Most popular Festivals are </a:t>
            </a:r>
            <a:r>
              <a:rPr lang="en-GB" sz="1100" dirty="0" err="1"/>
              <a:t>Divali</a:t>
            </a:r>
            <a:r>
              <a:rPr lang="en-GB" sz="1100" dirty="0"/>
              <a:t> and Holi.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77017-4529-450C-9912-0701FFECCEFD}"/>
              </a:ext>
            </a:extLst>
          </p:cNvPr>
          <p:cNvSpPr txBox="1"/>
          <p:nvPr/>
        </p:nvSpPr>
        <p:spPr>
          <a:xfrm>
            <a:off x="4784103" y="5464410"/>
            <a:ext cx="133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 Hindu Temple is called a Mandir.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306D0-D2B6-45F8-B30F-7117AAA4FB4F}"/>
              </a:ext>
            </a:extLst>
          </p:cNvPr>
          <p:cNvSpPr txBox="1"/>
          <p:nvPr/>
        </p:nvSpPr>
        <p:spPr>
          <a:xfrm>
            <a:off x="8531702" y="4283248"/>
            <a:ext cx="1324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 home shrine containing one of the Hindu Gods – Ganesh - he is an elephant God of wisdom.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C5DAC-97CB-4F02-9AFA-484FC474A545}"/>
              </a:ext>
            </a:extLst>
          </p:cNvPr>
          <p:cNvSpPr txBox="1"/>
          <p:nvPr/>
        </p:nvSpPr>
        <p:spPr>
          <a:xfrm>
            <a:off x="2687102" y="956576"/>
            <a:ext cx="10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The Hindu symbol is called the </a:t>
            </a:r>
            <a:r>
              <a:rPr lang="en-GB" sz="900" dirty="0" err="1"/>
              <a:t>Om.</a:t>
            </a:r>
            <a:endParaRPr lang="en-GB" sz="900" dirty="0"/>
          </a:p>
        </p:txBody>
      </p:sp>
      <p:pic>
        <p:nvPicPr>
          <p:cNvPr id="38" name="Picture 37" descr="Image result for vishnu">
            <a:extLst>
              <a:ext uri="{FF2B5EF4-FFF2-40B4-BE49-F238E27FC236}">
                <a16:creationId xmlns:a16="http://schemas.microsoft.com/office/drawing/2014/main" id="{63F1B193-25D8-4592-8349-569B9B2D93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7" y="972411"/>
            <a:ext cx="1067983" cy="207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mage result for lakshmi hinduism">
            <a:extLst>
              <a:ext uri="{FF2B5EF4-FFF2-40B4-BE49-F238E27FC236}">
                <a16:creationId xmlns:a16="http://schemas.microsoft.com/office/drawing/2014/main" id="{8FE413DF-2A06-4A37-8A71-20B57C7DE4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2" y="5479900"/>
            <a:ext cx="1003278" cy="12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4A1A2A-9663-4DE3-BCE7-131745480B9E}"/>
              </a:ext>
            </a:extLst>
          </p:cNvPr>
          <p:cNvSpPr txBox="1"/>
          <p:nvPr/>
        </p:nvSpPr>
        <p:spPr>
          <a:xfrm>
            <a:off x="4823870" y="1282892"/>
            <a:ext cx="139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 Hindu God called Vishnu – he sometimes comes to earth in many forms – the most famous is Rama in the </a:t>
            </a:r>
            <a:r>
              <a:rPr lang="en-GB" sz="900" dirty="0" err="1"/>
              <a:t>Divali</a:t>
            </a:r>
            <a:r>
              <a:rPr lang="en-GB" sz="900" dirty="0"/>
              <a:t> story.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D1236-7C09-4013-BF13-7BCCDDB32EEF}"/>
              </a:ext>
            </a:extLst>
          </p:cNvPr>
          <p:cNvSpPr txBox="1"/>
          <p:nvPr/>
        </p:nvSpPr>
        <p:spPr>
          <a:xfrm>
            <a:off x="1116564" y="5603101"/>
            <a:ext cx="8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Lakshmi–Goddess of wealth and purity.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F8D8651-92A5-4C10-A1C7-483230CFA0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4" y="5493717"/>
            <a:ext cx="981075" cy="981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A7A2AC-A26C-44B2-A238-B9C86B3EEB5A}"/>
              </a:ext>
            </a:extLst>
          </p:cNvPr>
          <p:cNvSpPr txBox="1"/>
          <p:nvPr/>
        </p:nvSpPr>
        <p:spPr>
          <a:xfrm>
            <a:off x="1949841" y="6480212"/>
            <a:ext cx="125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Saraswati</a:t>
            </a:r>
            <a:r>
              <a:rPr lang="en-GB" sz="900" dirty="0"/>
              <a:t> – Goddess of knowledge and music.</a:t>
            </a:r>
          </a:p>
        </p:txBody>
      </p:sp>
      <p:pic>
        <p:nvPicPr>
          <p:cNvPr id="46" name="Picture 45" descr="Image result for Hanuman">
            <a:extLst>
              <a:ext uri="{FF2B5EF4-FFF2-40B4-BE49-F238E27FC236}">
                <a16:creationId xmlns:a16="http://schemas.microsoft.com/office/drawing/2014/main" id="{9F3A5533-5489-4BCE-A333-C932669E1AE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10" y="5446479"/>
            <a:ext cx="1083887" cy="1031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6C1C3D-9B5F-45E5-B258-B595AFDF7E34}"/>
              </a:ext>
            </a:extLst>
          </p:cNvPr>
          <p:cNvSpPr txBox="1"/>
          <p:nvPr/>
        </p:nvSpPr>
        <p:spPr>
          <a:xfrm>
            <a:off x="3158875" y="6488668"/>
            <a:ext cx="185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Hanuman – The monkey god – is god of courage and strength.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DF61C-DAAB-4D18-A47B-FBA57EC730CF}"/>
              </a:ext>
            </a:extLst>
          </p:cNvPr>
          <p:cNvSpPr txBox="1"/>
          <p:nvPr/>
        </p:nvSpPr>
        <p:spPr>
          <a:xfrm>
            <a:off x="8531701" y="191420"/>
            <a:ext cx="31010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Where Hinduism Began:  India</a:t>
            </a:r>
          </a:p>
        </p:txBody>
      </p:sp>
      <p:pic>
        <p:nvPicPr>
          <p:cNvPr id="47" name="Picture 46" descr="Trimurti | Myths and Folklore Wiki | Fandom">
            <a:extLst>
              <a:ext uri="{FF2B5EF4-FFF2-40B4-BE49-F238E27FC236}">
                <a16:creationId xmlns:a16="http://schemas.microsoft.com/office/drawing/2014/main" id="{9A27FD89-C59A-4D1B-8CDA-129E38F2249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69" y="245497"/>
            <a:ext cx="1550347" cy="1960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A6DEA91-AF6E-485F-9636-8E02051798B4}"/>
              </a:ext>
            </a:extLst>
          </p:cNvPr>
          <p:cNvSpPr txBox="1"/>
          <p:nvPr/>
        </p:nvSpPr>
        <p:spPr>
          <a:xfrm>
            <a:off x="7991061" y="855724"/>
            <a:ext cx="364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en-GB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rimurti in Hinduism, three main gods </a:t>
            </a:r>
            <a:r>
              <a:rPr lang="en-GB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Brahma, Vishnu, and Shiva</a:t>
            </a:r>
            <a:endParaRPr lang="en-GB" sz="1200" dirty="0"/>
          </a:p>
        </p:txBody>
      </p:sp>
      <p:pic>
        <p:nvPicPr>
          <p:cNvPr id="48" name="Picture 47" descr="Puja Tray(Hindu)- A special tray used during worship which carries several  symbolic Items used withi… | Thali decoration ideas, Temple decor, Temple  design for home">
            <a:extLst>
              <a:ext uri="{FF2B5EF4-FFF2-40B4-BE49-F238E27FC236}">
                <a16:creationId xmlns:a16="http://schemas.microsoft.com/office/drawing/2014/main" id="{F0560A06-6DB0-40BF-886F-7D1EDF79797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94" y="5326011"/>
            <a:ext cx="1467831" cy="144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A843C0-B8C2-406C-B2EC-1035F57841B5}"/>
              </a:ext>
            </a:extLst>
          </p:cNvPr>
          <p:cNvSpPr txBox="1"/>
          <p:nvPr/>
        </p:nvSpPr>
        <p:spPr>
          <a:xfrm>
            <a:off x="9422296" y="5808174"/>
            <a:ext cx="1019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Puja Tray for Hindu worship</a:t>
            </a:r>
          </a:p>
        </p:txBody>
      </p:sp>
    </p:spTree>
    <p:extLst>
      <p:ext uri="{BB962C8B-B14F-4D97-AF65-F5344CB8AC3E}">
        <p14:creationId xmlns:p14="http://schemas.microsoft.com/office/powerpoint/2010/main" val="191321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8BF19889E5C4A884FE862C12E2E73" ma:contentTypeVersion="12" ma:contentTypeDescription="Create a new document." ma:contentTypeScope="" ma:versionID="0ee70311f3b3bec8a0168dd920c66486">
  <xsd:schema xmlns:xsd="http://www.w3.org/2001/XMLSchema" xmlns:xs="http://www.w3.org/2001/XMLSchema" xmlns:p="http://schemas.microsoft.com/office/2006/metadata/properties" xmlns:ns2="34684cb3-e614-4402-8de7-208e930e3685" xmlns:ns3="9f307c04-8786-433e-8208-e0d42b7344d5" targetNamespace="http://schemas.microsoft.com/office/2006/metadata/properties" ma:root="true" ma:fieldsID="56cccc910d018c99c4927ce5d82f4b50" ns2:_="" ns3:_="">
    <xsd:import namespace="34684cb3-e614-4402-8de7-208e930e3685"/>
    <xsd:import namespace="9f307c04-8786-433e-8208-e0d42b734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84cb3-e614-4402-8de7-208e930e3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07c04-8786-433e-8208-e0d42b734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FB1387-54B3-4C13-A03E-01CF0A5CB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84cb3-e614-4402-8de7-208e930e3685"/>
    <ds:schemaRef ds:uri="9f307c04-8786-433e-8208-e0d42b734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35B1DA-B4CE-4B67-8372-EFEDF3F1B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31883-66DF-4C86-8D8C-84C013D83C0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34684cb3-e614-4402-8de7-208e930e3685"/>
    <ds:schemaRef ds:uri="http://schemas.microsoft.com/office/2006/metadata/properties"/>
    <ds:schemaRef ds:uri="http://purl.org/dc/terms/"/>
    <ds:schemaRef ds:uri="http://schemas.microsoft.com/office/infopath/2007/PartnerControls"/>
    <ds:schemaRef ds:uri="9f307c04-8786-433e-8208-e0d42b7344d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353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Page</dc:creator>
  <cp:lastModifiedBy>Louise Rattigan</cp:lastModifiedBy>
  <cp:revision>85</cp:revision>
  <cp:lastPrinted>2019-06-07T10:39:18Z</cp:lastPrinted>
  <dcterms:created xsi:type="dcterms:W3CDTF">2019-06-07T08:13:52Z</dcterms:created>
  <dcterms:modified xsi:type="dcterms:W3CDTF">2022-06-29T11:29:35Z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0x0101004A48BF19889E5C4A884FE862C12E2E73</vt:lpwstr>
  </property>
</Properties>
</file>