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316"/>
            <a:ext cx="9906000" cy="404825"/>
          </a:xfrm>
        </p:spPr>
        <p:txBody>
          <a:bodyPr numCol="1">
            <a:noAutofit/>
          </a:bodyPr>
          <a:lstStyle/>
          <a:p>
            <a:r>
              <a:rPr lang="en-US" sz="2000" b="1" dirty="0">
                <a:latin typeface="XCCW Joined 1a" panose="03050602040000000000" pitchFamily="66" charset="0"/>
              </a:rPr>
              <a:t>Music Knowledge </a:t>
            </a:r>
            <a:r>
              <a:rPr lang="en-US" sz="2000" b="1" dirty="0" err="1">
                <a:latin typeface="XCCW Joined 1a" panose="03050602040000000000" pitchFamily="66" charset="0"/>
              </a:rPr>
              <a:t>Organiser</a:t>
            </a:r>
            <a:r>
              <a:rPr lang="en-US" sz="2000" b="1" dirty="0">
                <a:latin typeface="XCCW Joined 1a" panose="03050602040000000000" pitchFamily="66" charset="0"/>
              </a:rPr>
              <a:t> – Year 2	</a:t>
            </a:r>
            <a:endParaRPr lang="en-US" sz="1800" b="1" dirty="0">
              <a:latin typeface="XCCW Joined 1a" panose="03050602040000000000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02960"/>
              </p:ext>
            </p:extLst>
          </p:nvPr>
        </p:nvGraphicFramePr>
        <p:xfrm>
          <a:off x="206475" y="674219"/>
          <a:ext cx="3282314" cy="384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84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XCCW Joined 1a" panose="03050602040000000000" pitchFamily="66" charset="0"/>
                        </a:rPr>
                        <a:t>Some Genres of Music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1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Rock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2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Pop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6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3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Rhythm and Blues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4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Classical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5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World Music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6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Jazz/Funk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207358453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7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EDM (Dance)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479941267"/>
                  </a:ext>
                </a:extLst>
              </a:tr>
              <a:tr h="34601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CW Cursive Writing 1" panose="03050602040000000000" pitchFamily="66" charset="0"/>
                        </a:rPr>
                        <a:t>8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XCCW Joined 1a" panose="03050602040000000000" pitchFamily="66" charset="0"/>
                        </a:rPr>
                        <a:t>Rap/Hip-Hop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473778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XCCW Joined 1a" panose="03050602040000000000" pitchFamily="66" charset="0"/>
                        </a:rPr>
                        <a:t>Which genres do you know?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CCW Cursive Writing 1" panose="03050602040000000000" pitchFamily="66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971886801"/>
                  </a:ext>
                </a:extLst>
              </a:tr>
              <a:tr h="473778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XCCW Joined 1a" panose="03050602040000000000" pitchFamily="66" charset="0"/>
                        </a:rPr>
                        <a:t>Can you name any pieces of music and their genre?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99047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607680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7EED2C-40DA-6F4E-8561-BCF7EE4F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11956"/>
              </p:ext>
            </p:extLst>
          </p:nvPr>
        </p:nvGraphicFramePr>
        <p:xfrm>
          <a:off x="4408016" y="4550171"/>
          <a:ext cx="5357167" cy="22886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0309">
                  <a:extLst>
                    <a:ext uri="{9D8B030D-6E8A-4147-A177-3AD203B41FA5}">
                      <a16:colId xmlns:a16="http://schemas.microsoft.com/office/drawing/2014/main" val="2379496559"/>
                    </a:ext>
                  </a:extLst>
                </a:gridCol>
                <a:gridCol w="4116858">
                  <a:extLst>
                    <a:ext uri="{9D8B030D-6E8A-4147-A177-3AD203B41FA5}">
                      <a16:colId xmlns:a16="http://schemas.microsoft.com/office/drawing/2014/main" val="349645986"/>
                    </a:ext>
                  </a:extLst>
                </a:gridCol>
              </a:tblGrid>
              <a:tr h="4017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XCCW Joined 1a" panose="03050602040000000000" pitchFamily="66" charset="0"/>
                          <a:ea typeface="+mn-ea"/>
                          <a:cs typeface="+mn-cs"/>
                        </a:rPr>
                        <a:t>Key Vocabulary – can you demonstrate an example to explain?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16657"/>
                  </a:ext>
                </a:extLst>
              </a:tr>
              <a:tr h="335092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Pulse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A steady beat. Does the beat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941051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Rhythm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Long and/or short notes. Is there a repeated rhythm?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39964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Pitch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How high or low a note is. How does this change in a piece of music?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594675"/>
                  </a:ext>
                </a:extLst>
              </a:tr>
              <a:tr h="429361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Tempo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Speed – fast or slow? How does this change?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945595"/>
                  </a:ext>
                </a:extLst>
              </a:tr>
              <a:tr h="335092"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latin typeface="XCCW Joined 1a" panose="03050602040000000000" pitchFamily="66" charset="0"/>
                        </a:rPr>
                        <a:t>Dynamics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XCCW Joined 1a" panose="03050602040000000000" pitchFamily="66" charset="0"/>
                        </a:rPr>
                        <a:t>levels of sound – loud or soft?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60074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59F22D0-E98E-45EA-90A5-8F37E64FD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4" t="16469" r="28011" b="5986"/>
          <a:stretch/>
        </p:blipFill>
        <p:spPr>
          <a:xfrm>
            <a:off x="3488789" y="612862"/>
            <a:ext cx="6305984" cy="3937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FC9C2-0590-4974-B9E9-AFA0C79A25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2" t="10913" r="83077" b="72576"/>
          <a:stretch/>
        </p:blipFill>
        <p:spPr>
          <a:xfrm>
            <a:off x="8954806" y="12402"/>
            <a:ext cx="597054" cy="60046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9B98298-F1E9-4BB1-B2F9-A8FE7263A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15142"/>
              </p:ext>
            </p:extLst>
          </p:nvPr>
        </p:nvGraphicFramePr>
        <p:xfrm>
          <a:off x="140817" y="4607443"/>
          <a:ext cx="4237609" cy="6667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3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195">
                <a:tc>
                  <a:txBody>
                    <a:bodyPr/>
                    <a:lstStyle/>
                    <a:p>
                      <a:pPr algn="ctr"/>
                      <a:r>
                        <a:rPr lang="en-GB" altLang="en-GB" sz="1200" dirty="0">
                          <a:latin typeface="XCCW Joined 1a" panose="03050602040000000000" pitchFamily="66" charset="0"/>
                        </a:rPr>
                        <a:t>Rhythm Notation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34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XCCW Joined 1a" panose="03050602040000000000" pitchFamily="66" charset="0"/>
                        </a:rPr>
                        <a:t>Can you play and create your own rhythms using these note durations?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 descr="Rhythm Posters / Flashcards | Flashcards, Music education resources, Rhythms">
            <a:extLst>
              <a:ext uri="{FF2B5EF4-FFF2-40B4-BE49-F238E27FC236}">
                <a16:creationId xmlns:a16="http://schemas.microsoft.com/office/drawing/2014/main" id="{3FACEE2C-D08B-4526-84C6-F6F886F6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5" y="5345289"/>
            <a:ext cx="1466469" cy="14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hythm Posters / Flashcards by The Rainbow Music Room | TpT">
            <a:extLst>
              <a:ext uri="{FF2B5EF4-FFF2-40B4-BE49-F238E27FC236}">
                <a16:creationId xmlns:a16="http://schemas.microsoft.com/office/drawing/2014/main" id="{3B5814F5-AF7E-485B-8B4E-A71A0AC43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85" y="5358551"/>
            <a:ext cx="1443790" cy="14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4785</TotalTime>
  <Words>145</Words>
  <Application>Microsoft Office PowerPoint</Application>
  <PresentationFormat>A4 Paper (210x297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CCW Cursive Writing 1</vt:lpstr>
      <vt:lpstr>XCCW Joined 1a</vt:lpstr>
      <vt:lpstr>Office Theme</vt:lpstr>
      <vt:lpstr>Music Knowledge Organiser – Year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Michael Hughes</cp:lastModifiedBy>
  <cp:revision>71</cp:revision>
  <cp:lastPrinted>2017-10-30T10:21:12Z</cp:lastPrinted>
  <dcterms:created xsi:type="dcterms:W3CDTF">2017-10-15T20:56:30Z</dcterms:created>
  <dcterms:modified xsi:type="dcterms:W3CDTF">2022-04-12T11:46:20Z</dcterms:modified>
</cp:coreProperties>
</file>