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9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0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9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4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5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6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2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E9B3-B928-4482-ADC3-BF2535E5BD4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EB90-2D1E-4F26-BBAB-5F6E26022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8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hdphoto" Target="../media/hdphoto1.wdp"/><Relationship Id="rId5" Type="http://schemas.openxmlformats.org/officeDocument/2006/relationships/diagramColors" Target="../diagrams/colors1.xml"/><Relationship Id="rId1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Cooking and nutrition: </a:t>
            </a:r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KS1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7"/>
            <a:ext cx="2943616" cy="2180793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32339" y="888978"/>
            <a:ext cx="2943616" cy="2180793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48881"/>
              </p:ext>
            </p:extLst>
          </p:nvPr>
        </p:nvGraphicFramePr>
        <p:xfrm>
          <a:off x="6303432" y="1210935"/>
          <a:ext cx="5695401" cy="2712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0920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834481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59421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hygiene</a:t>
                      </a:r>
                      <a:r>
                        <a:rPr lang="en-GB" sz="1600" b="1" baseline="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Actions which maintain good health and prevent</a:t>
                      </a:r>
                      <a:r>
                        <a:rPr lang="en-GB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the spread of disease and bacteria. 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2444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safety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Protecting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yourself or others from risk  of danger or injury. 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42444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peeling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To remove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the outer layer of an ingredient i.e. the skin of an apple. 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5878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purpose</a:t>
                      </a:r>
                      <a:endParaRPr lang="en-GB" sz="1600" b="1" dirty="0" smtClean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reason that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a product is made. I.e. sandwiches for a picnic. </a:t>
                      </a:r>
                      <a:endParaRPr lang="en-GB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6303432" y="647639"/>
            <a:ext cx="6718489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Cool cooking and nutrition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6928439" y="882423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879904" y="1692369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3160" y="1329411"/>
            <a:ext cx="2682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a range of basic skills to prepare a simple dish for purpose. 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6527" y="1356174"/>
            <a:ext cx="26827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a range of basic skills such as knife skills, rolling, peeling, mixing and chopping to prepare a simple dish for purpose.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890763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rofessional Ball Bearing Rolling Pin | Manufact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5" y="3164790"/>
            <a:ext cx="2913609" cy="14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getable Peeler Knife Cutter Potato Peeler Knife For Cleaning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" y="4460887"/>
            <a:ext cx="2258084" cy="22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UPGO Plastic Kitchen Knife Set (6 Piece) - Chef Nylon Knife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92" y="4139027"/>
            <a:ext cx="2570916" cy="25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415246" y="4139027"/>
            <a:ext cx="998162" cy="53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Natural Wooden Bowl Chinese Food Containers Bamboo Tableware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75" r="100000">
                        <a14:backgroundMark x1="84000" y1="90250" x2="94250" y2="72500"/>
                        <a14:backgroundMark x1="40125" y1="92000" x2="68875" y2="88625"/>
                        <a14:backgroundMark x1="90000" y1="72500" x2="95875" y2="5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72" y="3029426"/>
            <a:ext cx="1817159" cy="18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5380638" y="4313613"/>
            <a:ext cx="317718" cy="4718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250479">
            <a:off x="5312859" y="3931155"/>
            <a:ext cx="185367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Cooking and nutrition tools!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pic>
        <p:nvPicPr>
          <p:cNvPr id="1034" name="Picture 10" descr="Soup recipes | BBC Good Foo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66" y="5036108"/>
            <a:ext cx="1884881" cy="17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250479">
            <a:off x="7478770" y="5641791"/>
            <a:ext cx="185367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Seasonal soups!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771304">
            <a:off x="7878969" y="6153605"/>
            <a:ext cx="317718" cy="4718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6" name="Picture 12" descr="Coronation-style Chicken Sandwiches | Lunch Recipes | GoodtoKn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85" y="4056421"/>
            <a:ext cx="1794588" cy="11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ry Berry's Iced Fairy Cakes | Baking Recipes | GoodtoKnow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5"/>
          <a:stretch/>
        </p:blipFill>
        <p:spPr bwMode="auto">
          <a:xfrm>
            <a:off x="9718259" y="4043358"/>
            <a:ext cx="1189227" cy="11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vocado hummus &amp; crudités recipe | BBC Good Foo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05" y="5366574"/>
            <a:ext cx="1545897" cy="1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hocolate-dipped Marshmallow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38209" y="5471349"/>
            <a:ext cx="1392236" cy="12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250479">
            <a:off x="10818490" y="4190826"/>
            <a:ext cx="131715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Red riding hood’s picnic food!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10993517" y="5060687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Cooking and nutrition: LKS2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8"/>
            <a:ext cx="2943616" cy="1636748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32339" y="888978"/>
            <a:ext cx="2943616" cy="1636747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67479"/>
              </p:ext>
            </p:extLst>
          </p:nvPr>
        </p:nvGraphicFramePr>
        <p:xfrm>
          <a:off x="6303432" y="1210935"/>
          <a:ext cx="5695401" cy="24101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0920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834481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617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hygiene</a:t>
                      </a:r>
                      <a:r>
                        <a:rPr lang="en-GB" sz="1400" b="1" baseline="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Actions which maintain good health and prevent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the spread of disease and bacteria.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3761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safety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Protecting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yourself or others from risk  of danger or injury.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617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baking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To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cook food by dry heat. Baking does not expose food to a flame.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695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healthy foods</a:t>
                      </a:r>
                      <a:endParaRPr lang="en-GB" sz="1400" b="1" dirty="0" smtClean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  <a:p>
                      <a:pPr algn="ctr"/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natural,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balanced food which aids health, growth and repair.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3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4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6928439" y="882423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06206" y="1476925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3160" y="1329411"/>
            <a:ext cx="26827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a healthy dish by understanding the components of a healthy balanced diet. 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527" y="1356174"/>
            <a:ext cx="26827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a healthy series of dishes using various cooking techniques such as baking.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498178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6303432" y="647639"/>
            <a:ext cx="6718489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Cool cooking and nutrition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" y="2598539"/>
            <a:ext cx="6003494" cy="41418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921158">
            <a:off x="5995856" y="3709639"/>
            <a:ext cx="108533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Eat well guide!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835857">
            <a:off x="6028178" y="3789649"/>
            <a:ext cx="295554" cy="27693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4" name="Picture 6" descr="Healthy Baking Recipes - Easy Healthy Baking Ide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98" y="3759703"/>
            <a:ext cx="3066636" cy="15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ealthy savoury baking recipes you'll lov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855035" y="4208138"/>
            <a:ext cx="2572557" cy="17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5 savoury recipes to cook with kids | BBC Good Foo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3" y="5431654"/>
            <a:ext cx="2662351" cy="13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9729048">
            <a:off x="5967737" y="4934663"/>
            <a:ext cx="1358023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Sweet and savoury healthy baking!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344816">
            <a:off x="7033910" y="6105534"/>
            <a:ext cx="317718" cy="36461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Cooking and nutrition: UKS2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8"/>
            <a:ext cx="2943616" cy="1667526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32339" y="888978"/>
            <a:ext cx="2943616" cy="1667525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38826"/>
              </p:ext>
            </p:extLst>
          </p:nvPr>
        </p:nvGraphicFramePr>
        <p:xfrm>
          <a:off x="6303432" y="1210935"/>
          <a:ext cx="5695401" cy="4663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0920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834481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5942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hygiene</a:t>
                      </a:r>
                      <a:r>
                        <a:rPr lang="en-GB" sz="1800" b="1" baseline="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Actions which maintain good health and prevent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the spread of disease and bacteria.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2444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safety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Protecting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yourself or others from risk  of danger or injury.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42444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seasonality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Seasonality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or seasonal produce refers to the time of year when the harvest or flavour of a type of food is at its peak or best. For example July = strawberries, raspberries and beetroot.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402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rearing</a:t>
                      </a:r>
                      <a:endParaRPr lang="en-GB" sz="1800" b="1" dirty="0" smtClean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  <a:p>
                      <a:pPr algn="ctr"/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large scale operation where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produce is farmed/cared for on a large scale i.e. cows for their milk and meat.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27615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processing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This term refers to the 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transformation of agricultural products into food. I.e. grain into flower and milk into cheese.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989189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agriculture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process of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farming such as growing crops and rearing animals to provide products such as food, milk and wool.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71721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savoury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food which is largely salt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y or spicy. The opposite of sweet.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055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5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6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6303432" y="647639"/>
            <a:ext cx="6718489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Cool cooking and nutrition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6928439" y="882423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879679" y="1492314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3160" y="1329411"/>
            <a:ext cx="268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a predominantly savoury dish, understanding the concept of seasonality using a range of cooking skills.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6527" y="1356174"/>
            <a:ext cx="268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Understand how ingredients are grown, reared, caught and processed, Create a savoury meal using a range of cooking skills.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142683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easonal Food Seasonality Vegetable, PNG, 800x800px, Food, Area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3293" y1="45625" x2="55244" y2="50500"/>
                        <a14:foregroundMark x1="45244" y1="47875" x2="56585" y2="5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" y="2719406"/>
            <a:ext cx="4352902" cy="42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779100">
            <a:off x="-133804" y="2693602"/>
            <a:ext cx="1809793" cy="6066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Seasonality guide!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8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134744" flipH="1">
            <a:off x="271631" y="3287232"/>
            <a:ext cx="410407" cy="43693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6" name="Picture 4" descr="Savoury tart recipes - Recipe Collections - delicious.com.a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3" y="2646081"/>
            <a:ext cx="1841022" cy="12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ucchini and carrot bites | Easy and healthy savoury snacks!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283150" y="4087394"/>
            <a:ext cx="1944586" cy="13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nion Bhaji | Indian Recipes | GoodtoKn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08" y="5550314"/>
            <a:ext cx="1782836" cy="11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asy Savory Puff Pastry Tart | The Café Sucre Far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086107" y="5220223"/>
            <a:ext cx="720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1120807">
            <a:off x="8806808" y="6134431"/>
            <a:ext cx="359532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Healthy savoury dish ideas!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4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6080486">
            <a:off x="8789582" y="5883919"/>
            <a:ext cx="401302" cy="55374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500</Words>
  <Application>Microsoft Office PowerPoint</Application>
  <PresentationFormat>Widescreen</PresentationFormat>
  <Paragraphs>80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Wingdings</vt:lpstr>
      <vt:lpstr>XCCW Joined 1a</vt:lpstr>
      <vt:lpstr>Office Theme</vt:lpstr>
      <vt:lpstr>PowerPoint Presentation</vt:lpstr>
      <vt:lpstr>PowerPoint Presentation</vt:lpstr>
      <vt:lpstr>PowerPoint Presentation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James</dc:creator>
  <cp:lastModifiedBy>Emily James</cp:lastModifiedBy>
  <cp:revision>8</cp:revision>
  <dcterms:created xsi:type="dcterms:W3CDTF">2020-05-19T09:55:47Z</dcterms:created>
  <dcterms:modified xsi:type="dcterms:W3CDTF">2020-05-19T16:34:30Z</dcterms:modified>
</cp:coreProperties>
</file>