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53F5"/>
    <a:srgbClr val="8D42C6"/>
    <a:srgbClr val="9933FF"/>
    <a:srgbClr val="9D67D3"/>
    <a:srgbClr val="A66BD3"/>
    <a:srgbClr val="AB64D6"/>
    <a:srgbClr val="9900FF"/>
    <a:srgbClr val="9236CA"/>
    <a:srgbClr val="A46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5D62F2-B8B9-4B33-9FC5-358709EED7EB}" v="2" dt="2024-06-04T06:27:26.3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66" d="100"/>
          <a:sy n="66" d="100"/>
        </p:scale>
        <p:origin x="242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542B5-94AC-05E9-4084-D39A4885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1574F-E44D-42E7-9D65-6C86DBF3D56B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7CFB4-47D1-F352-EE10-EED62CA42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DD922-E002-BCBF-C1A9-BC0EBB1A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6AED3-3548-47F7-A4DB-74355E327A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073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D1445-0014-BB7C-AC4B-D43BC9CD9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81664-E319-4AD5-B5CB-90E0AF1F9474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CA07B-074F-2A71-0965-4E7C78636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67CD5-AA9C-9394-5344-1C875F27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B8A81-2587-4B94-8310-216968A3FF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442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EEFB8-CF7B-3DBB-51CD-548D54A9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9F899-1026-4E5D-9CFE-DB97F8CC05B4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11DB5-1687-4F44-643B-8929D43C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CDC4F-144D-3FC2-CC08-96B15E92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CFBF8-20BF-4AB7-B3DA-C4936068C19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605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BAF14E7-F5EA-E2A7-10F7-E0F201F0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97CA-5EEA-4EB7-A8CC-A07C73DF8945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2EA0F2-18E2-3CE0-343F-4CE788FD0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3C9AE3-7871-DA4D-570A-61CF8508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B00115-9766-4D55-9E5A-BA4EB30A28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250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3ABC9A3-A4B5-6250-BB32-3554045C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9CB38-9B0E-4207-A044-EE5488A30003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4309C78-E58B-901D-7DFB-17408A832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5697A02-E2B2-BFC4-03A2-CE1400092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E3B07-25D1-41D2-9AC8-0AFB7D52AE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17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7DFDA92-7446-25CA-F7C6-E6C2E5014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6558-1CB3-4F30-B0B2-71502D949DD5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C44DB32-53DD-A681-0DD3-30EAECA1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1C82F5-C657-82C0-C273-8050199D5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C4803-7A52-4997-B835-B12E7C9E9C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884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FA03E0B-F06C-E912-B654-10040E121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C61E-5B15-4CE0-BBCD-44F2DD0725CF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FF54722-8052-652F-8935-0DE42280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904087-7261-C22C-BEE6-831DD0170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C2265-833D-4863-A2D6-37D741EAFA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945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7EAA43-B7BC-5733-DA3B-BF50380C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3DAAC-A339-424A-8AF9-C52D275D5B0D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58753A-1982-06B9-3554-1F21BBB2A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7890C0-8796-85DA-BDC5-1BA07E73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9AAA2-71DD-4762-B663-323BA87E0B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032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65A244-51F5-3742-100C-24F9187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5C492-5F3D-4A8E-AE0C-6CA5F922BE16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BA391F-761B-7B21-9B1B-D57E264E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72F484-C4F9-0F4F-04B2-ACBB9E279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31C96-8EF7-4614-BDDF-C9555ED0B4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872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79A38-8FEE-C088-5979-87133E23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613EB-56AB-4E87-A110-A13800E81E53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2562E-C572-3032-83D5-BBCE1114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C321A-5C80-5E50-EF34-B7C84933F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C2C96-D023-492C-BD8C-7178619CC8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760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6D611-9E00-5CA0-E69D-156317DC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CB042-7681-4BBE-BDE6-7E325276E972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617FA-F749-1590-D747-17D66C03C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CA4D3-B1EF-848D-D1AB-7F4E332E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DA583-AA42-431E-9D9A-C7F3EDCADF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989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E2F0262-6F96-7472-64EE-A28CDE9B86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A835466-E45E-4A7E-7C8B-60D2B5E140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E9051-E2D0-52D1-39E0-2646C6561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7DDBE8-6D81-4282-8812-435988A68748}" type="datetimeFigureOut">
              <a:rPr lang="en-GB"/>
              <a:pPr>
                <a:defRPr/>
              </a:pPr>
              <a:t>05/06/2024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8C6ED-3F94-076B-865D-EABB1BD8C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38333-2CAC-9D36-032F-BE752EE25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7628EC2-562D-44C9-B80D-814435CBF22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363B7FD-48FE-BD03-0771-A592E628E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827601"/>
              </p:ext>
            </p:extLst>
          </p:nvPr>
        </p:nvGraphicFramePr>
        <p:xfrm>
          <a:off x="0" y="1524011"/>
          <a:ext cx="6858000" cy="59104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6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7831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PSED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Communication</a:t>
                      </a:r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 and Language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Physical</a:t>
                      </a:r>
                      <a:r>
                        <a:rPr lang="en-GB" sz="1200" b="1" baseline="0" dirty="0"/>
                        <a:t> Development</a:t>
                      </a:r>
                      <a:endParaRPr lang="en-GB" sz="1200" b="1" dirty="0"/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639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l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earn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follow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Nursery rules and routines,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including talking about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following rules, being helpful, sharing / turn taking.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increasingly independent in meeting their own care needs-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toileting, washing hands, putting on apron and coats.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with increasing confidence on their own and with other children.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friendships with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others.</a:t>
                      </a:r>
                      <a:endParaRPr lang="en-GB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Attend collective and class worships.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family, home and community.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feelings in more elaborate ways.</a:t>
                      </a: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Understand why listening is important and how to listen carefully.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Listen </a:t>
                      </a: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attentively at group, story and times of worship.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Listening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stories, songs and rhymes with repetition and rhythm- join in with repeated phrases/words.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Build/ sing a large repertoire of songs and rhymes.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Understand simple questions about ‘who’, ‘what’ and ‘where’.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follow simple instructions.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talk to organise themselves and their play.</a:t>
                      </a: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baseline="0" dirty="0"/>
                        <a:t>Continue to develop their movement, balancing, riding (scooters, trikes and bikes) and ball skills.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Music and movement to include dance, action songs and ring games.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50" dirty="0"/>
                        <a:t>Explore a variety of tools and materials (sand, dough, etc) to</a:t>
                      </a:r>
                      <a:r>
                        <a:rPr lang="en-GB" sz="850" baseline="0" dirty="0"/>
                        <a:t> manipulate, mix, chop, peel and mould</a:t>
                      </a:r>
                      <a:r>
                        <a:rPr lang="en-GB" sz="850" dirty="0"/>
                        <a:t>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Physical literacy –</a:t>
                      </a:r>
                      <a:r>
                        <a:rPr lang="en-GB" sz="850" baseline="0" dirty="0"/>
                        <a:t> </a:t>
                      </a:r>
                      <a:r>
                        <a:rPr lang="en-GB" sz="850" dirty="0"/>
                        <a:t>Dough Disco &amp; finger rhymes for finger strengthening / isolation.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Start eating independently and learning how to use a knife and fork.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Develop hand-eye coordination by cutting, threading and pouring.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dirty="0"/>
                        <a:t>Start to develop effective pencil grip</a:t>
                      </a:r>
                      <a:r>
                        <a:rPr lang="en-GB" sz="850" baseline="0" dirty="0"/>
                        <a:t> and use one handed tools. </a:t>
                      </a:r>
                      <a:endParaRPr lang="en-GB" sz="850" dirty="0"/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800" dirty="0"/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949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Mathematics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Literacy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Understanding the World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3425"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 Town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</a:t>
                      </a: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songs and rhymes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Developing counting like behaviour- number recognition, matching numerals and amounts, subitsing.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Talking about, sorting and finding more and less.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 2D and 3D shapes  through play and construction activities.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Notice, explore and create</a:t>
                      </a:r>
                      <a:r>
                        <a:rPr lang="en-GB" sz="95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9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patterns.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</a:t>
                      </a:r>
                      <a:r>
                        <a:rPr lang="en-GB" sz="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use of positional language.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Days of the week, describe a sequence of events (first, then).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50" u="sng" dirty="0"/>
                        <a:t>Reading</a:t>
                      </a:r>
                      <a:r>
                        <a:rPr lang="en-GB" sz="850" u="none" baseline="0" dirty="0"/>
                        <a:t>: Core texts- The Journey Home from Grandpas and The Train Ride.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50" u="none" baseline="0" dirty="0"/>
                        <a:t>A Selection of fiction and non-fiction texts relating to our topic ‘Holidays’ in the reading area to develop understanding of print and different parts of a book.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Develop phonological awareness, focusing on body percussion, rhythm, rhyme and alliteration.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Engage in conversations about stories to develop vocabulary.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Notice print, such as the first letter of their name or a familiar logo.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Find name card and use it to support with writing their name.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sng" dirty="0"/>
                        <a:t>Writing</a:t>
                      </a:r>
                      <a:r>
                        <a:rPr lang="en-GB" sz="850" u="none" dirty="0"/>
                        <a:t>-</a:t>
                      </a:r>
                      <a:r>
                        <a:rPr lang="en-GB" sz="850" u="none" baseline="0" dirty="0"/>
                        <a:t>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Enjoy drawing freely, adding some marks to their drawings which they give meaning to.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Draw with increasing detail.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Attempt to write initial letter/name.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Begin to use anticlockwise movements and retrace vertical lines.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Physical literacy.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800" u="none" baseline="0" dirty="0"/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technology and its uses (IWB, home corner, CD player, cause and effect toys, sorting and collecting).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how things work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discuss things they see using widening vocabulary.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materials with different properties using our senses, indoors and outside.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 developing positive attitudes about the differences between people.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 to observe different birds and  growth in the nursery garden.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how places are the same and different- holidays, travelling.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5F634E8-9765-4B03-7898-D3326AFA6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297102"/>
              </p:ext>
            </p:extLst>
          </p:nvPr>
        </p:nvGraphicFramePr>
        <p:xfrm>
          <a:off x="-27384" y="7308408"/>
          <a:ext cx="6885384" cy="18439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762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Expressive Art &amp; Design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Any other Information: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6580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construction toys to explore and build.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will create paintings, artwork and junk modelled creations.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 variety of tools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specific tasks-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printing, painting, cutting, sticking, collage.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different materials freely.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 with increased attention to sounds.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Respond by moving whole bodies to sounds they enjoy such as music or a regular beat.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Grow in confidence, expressing themselves in different ways and beginning to join in with repeated words/poems and songs.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Enjoy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learning/singing new songs and rhymes. 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pretend play through drama and role play activities.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instruments with increasing control.</a:t>
                      </a: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692" marB="45692"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home,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enjoy sharing stories, using and identifying rhyming words and words with the same initial sound, identifying/talking  about numbers and shapes  as  opportunities arise.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Please try to discourage children from bringing in toys from home unless they relate to our topic and can remain in school.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Nursery Summer Party- Thursday 18</a:t>
                      </a:r>
                      <a:r>
                        <a:rPr lang="en-GB" sz="8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July. All children invited to </a:t>
                      </a:r>
                      <a:r>
                        <a:rPr lang="en-GB" sz="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morning session. </a:t>
                      </a:r>
                      <a:endParaRPr lang="en-GB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692" marB="4569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F0DECEF-B3C7-44AE-58EA-3E01EBAEA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514003"/>
              </p:ext>
            </p:extLst>
          </p:nvPr>
        </p:nvGraphicFramePr>
        <p:xfrm>
          <a:off x="1125538" y="0"/>
          <a:ext cx="4535487" cy="15240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Term -  Summer</a:t>
                      </a:r>
                      <a:r>
                        <a:rPr lang="en-GB" sz="1200" baseline="0" dirty="0"/>
                        <a:t> 2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Year: Nursery</a:t>
                      </a:r>
                    </a:p>
                  </a:txBody>
                  <a:tcPr marL="91436" marR="91436"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Topic:</a:t>
                      </a:r>
                      <a:r>
                        <a:rPr lang="en-GB" sz="1600" b="1" baseline="0" dirty="0"/>
                        <a:t> Holidays</a:t>
                      </a:r>
                      <a:endParaRPr lang="en-GB" sz="1600" b="1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Nursery </a:t>
                      </a:r>
                    </a:p>
                  </a:txBody>
                  <a:tcPr marL="91436" marR="91436" marT="45721" marB="45721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Miss</a:t>
                      </a:r>
                      <a:r>
                        <a:rPr lang="en-GB" sz="1200" baseline="0" dirty="0"/>
                        <a:t> Glenny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91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63933A71-C0AA-E11B-F73F-73819C03A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01725" cy="1527175"/>
          </a:xfrm>
          <a:prstGeom prst="rect">
            <a:avLst/>
          </a:prstGeom>
          <a:solidFill>
            <a:srgbClr val="9236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2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C30B20CD-FC85-B373-0926-5C7BA3C33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0"/>
            <a:ext cx="1077912" cy="1524010"/>
          </a:xfrm>
          <a:prstGeom prst="rect">
            <a:avLst/>
          </a:prstGeom>
          <a:solidFill>
            <a:srgbClr val="99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2696" y="111561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453336" y="107565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2068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132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786</Words>
  <Application>Microsoft Office PowerPoint</Application>
  <PresentationFormat>On-screen Show (4:3)</PresentationFormat>
  <Paragraphs>77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E Mercer</cp:lastModifiedBy>
  <cp:revision>285</cp:revision>
  <cp:lastPrinted>2018-11-06T15:17:58Z</cp:lastPrinted>
  <dcterms:created xsi:type="dcterms:W3CDTF">2015-04-28T21:00:47Z</dcterms:created>
  <dcterms:modified xsi:type="dcterms:W3CDTF">2024-06-05T10:34:03Z</dcterms:modified>
</cp:coreProperties>
</file>