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58" r:id="rId4"/>
    <p:sldId id="263" r:id="rId5"/>
    <p:sldId id="262" r:id="rId6"/>
    <p:sldId id="260" r:id="rId7"/>
    <p:sldId id="266" r:id="rId8"/>
    <p:sldId id="261" r:id="rId9"/>
    <p:sldId id="256" r:id="rId10"/>
    <p:sldId id="257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D09B-6808-420E-A772-8A8151A65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56DF9-1529-4B90-A305-051B32ABD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D53BC-5FBC-4135-AF99-0D4BCE9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9DFB6-4093-4659-B03A-BBD3C315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59DFD-253F-4FA3-A571-548052D5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7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52BF-4FD6-48CF-8AB3-6AFC3613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BFDC6-A1EC-42BF-B5C3-241B6250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8D545-4CD0-48C3-8E21-5E78A567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BD962-CC28-4C4D-99A1-37B5BDA6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0C82-6C74-4CA3-AB23-6BCFE2DA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5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DE5754-843B-45DB-84CE-BBFE7D1DA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CBB3B-9BD2-4526-A165-8F47DE4D9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028A7-F3DB-4158-A661-98549CFD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38B83-98FD-40F1-9B37-210FBA60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5EB86-7230-4547-AC8B-EF3D40C9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5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C7C4-921D-490C-B20D-83BD86A1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63428-6D67-4614-97BB-D9EC2265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BDCE-93C6-4AA2-8DBE-2F9CB013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3F071-1B24-48D7-8BFE-66203696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B038B-A44A-4D17-9CE7-42320A0B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37AE-9D0E-4C70-8A11-908A9C90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70234-115C-439A-BEA1-9F01313C5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61172-EECC-4070-88ED-E137B752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E064A-DC1E-457C-999F-44A86523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B12C5-B693-4692-B933-4FA16571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1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6F5C-3B98-403B-9304-E1B3018E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08C7F-C231-4E3B-995D-F90F0D01C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F008-5C4D-4BF6-A54E-26EE54EC9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42158-FB6C-4C21-AB81-1EB44123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3A53-2F0F-4EC6-A9C3-3E8C6939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84176-258D-4EFA-BCE0-60166908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69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5117-1ADF-4300-8424-57F6FA98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69A84-E5A7-4F41-9D19-61C2F7C58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FB92C-5DDB-4DDA-9273-63F53DC2B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863E8-55E6-42AB-8C7E-6A7F6F1EA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93C29-B886-474E-B76A-ED7902708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6E4D7-4D23-4C61-8FAC-F8B1CD08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993B0B-6811-4C07-A49D-21B97442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FFE1C-7008-4B7B-B59D-85CB5F6C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00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9C49-CDD9-4FB4-AA12-A8A8A2B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F2374-2A97-49C6-BC5C-08FDD786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D6B9B-768D-4703-AF09-FE3C085C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24B11-7726-4D81-A116-88ED68D9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3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39F38-DBB6-41D1-A706-C809F068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94965-619F-4E3E-B341-B6AF0B0C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1B475-B885-46D8-97D8-C3CB0EE2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4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42A9-D7D5-4EC3-8183-707B14E9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8B8C3-15C0-42BF-AFD6-B5A62779C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79305-0CFA-4B83-82F8-8010010F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4241-6B8F-4C0F-8BFA-EE4CA113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143C8-55A1-427A-AE7F-772FB8F8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5E1C3-F1CA-49FF-B976-BA9B41D7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75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5342-DAFD-414D-AA84-D9DE40D8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15EFC7-6AC3-46C3-9544-DB8042BC4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9B48F-64DF-48D0-BEB0-501ADF80D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4D894-6066-4CDB-84D7-7D483D0B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69B19-E0BB-456F-9052-083B05F6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6F83A-D2C4-4D4E-8159-5712956E6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2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A2119-3F3B-4A4D-B786-07E6ECFA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3D63A-2782-47F8-A949-B5095AAF8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1D3E8-9EC8-49DF-B33F-1FE852604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49A48-3E7A-4D0F-B4CD-080124CD8CFC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F400C-0217-4F50-8608-9B64E4FA9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EC838-6BF4-4A2E-92E0-8E7F5E058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E65D1-F25B-4FCA-B83C-BA3E8B289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18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6548F-23E0-4506-84AE-F7081F58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133465"/>
            <a:ext cx="11622158" cy="6502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2D86FD-25AD-4B44-BCA8-8BF458F7A76D}"/>
              </a:ext>
            </a:extLst>
          </p:cNvPr>
          <p:cNvSpPr txBox="1"/>
          <p:nvPr/>
        </p:nvSpPr>
        <p:spPr>
          <a:xfrm>
            <a:off x="556590" y="357808"/>
            <a:ext cx="11052314" cy="10156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Art &amp; Design at Holte School</a:t>
            </a:r>
          </a:p>
        </p:txBody>
      </p:sp>
    </p:spTree>
    <p:extLst>
      <p:ext uri="{BB962C8B-B14F-4D97-AF65-F5344CB8AC3E}">
        <p14:creationId xmlns:p14="http://schemas.microsoft.com/office/powerpoint/2010/main" val="138483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5D52C-DC4D-4AE9-BE3A-75C579537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2" r="5185"/>
          <a:stretch/>
        </p:blipFill>
        <p:spPr>
          <a:xfrm>
            <a:off x="-1" y="0"/>
            <a:ext cx="54469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DEFC90-2195-42CC-871A-0E03E258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1" b="24831"/>
          <a:stretch/>
        </p:blipFill>
        <p:spPr>
          <a:xfrm>
            <a:off x="5446987" y="0"/>
            <a:ext cx="6745013" cy="6868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6414C-D2C8-4F08-A936-60CB3C048445}"/>
              </a:ext>
            </a:extLst>
          </p:cNvPr>
          <p:cNvSpPr txBox="1"/>
          <p:nvPr/>
        </p:nvSpPr>
        <p:spPr>
          <a:xfrm>
            <a:off x="5791200" y="304800"/>
            <a:ext cx="5632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Here are some examples of Art &amp; Design work  from Year 12 &amp; Year 11 at Holte,   Art is a GCSE subject.</a:t>
            </a:r>
          </a:p>
        </p:txBody>
      </p:sp>
    </p:spTree>
    <p:extLst>
      <p:ext uri="{BB962C8B-B14F-4D97-AF65-F5344CB8AC3E}">
        <p14:creationId xmlns:p14="http://schemas.microsoft.com/office/powerpoint/2010/main" val="428129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F1503-2FC2-4E73-9AB5-2049E2F82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" t="18662" r="1359" b="4982"/>
          <a:stretch/>
        </p:blipFill>
        <p:spPr>
          <a:xfrm>
            <a:off x="742122" y="-3155"/>
            <a:ext cx="11357113" cy="6685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B6CCB-5AB3-403A-A484-A4D00988E854}"/>
              </a:ext>
            </a:extLst>
          </p:cNvPr>
          <p:cNvSpPr txBox="1"/>
          <p:nvPr/>
        </p:nvSpPr>
        <p:spPr>
          <a:xfrm>
            <a:off x="742122" y="5736534"/>
            <a:ext cx="1656522" cy="689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11D32-13AB-4E9C-8E2B-5CF4F27CA9F1}"/>
              </a:ext>
            </a:extLst>
          </p:cNvPr>
          <p:cNvSpPr txBox="1"/>
          <p:nvPr/>
        </p:nvSpPr>
        <p:spPr>
          <a:xfrm>
            <a:off x="92765" y="2887682"/>
            <a:ext cx="43599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/>
              <a:t>So,  </a:t>
            </a:r>
            <a:r>
              <a:rPr lang="en-GB" sz="3600" b="1" dirty="0"/>
              <a:t>it’s a goodbye for now from the </a:t>
            </a:r>
            <a:r>
              <a:rPr lang="en-GB" sz="3600" b="1"/>
              <a:t>Art Department</a:t>
            </a:r>
            <a:r>
              <a:rPr lang="en-GB" sz="3600" b="1" dirty="0"/>
              <a:t>, and we shall see </a:t>
            </a:r>
            <a:r>
              <a:rPr lang="en-GB" sz="3600" b="1"/>
              <a:t>you in </a:t>
            </a:r>
            <a:r>
              <a:rPr lang="en-GB" sz="3600" b="1" dirty="0"/>
              <a:t>September – take care and keep drawing!</a:t>
            </a:r>
          </a:p>
        </p:txBody>
      </p:sp>
    </p:spTree>
    <p:extLst>
      <p:ext uri="{BB962C8B-B14F-4D97-AF65-F5344CB8AC3E}">
        <p14:creationId xmlns:p14="http://schemas.microsoft.com/office/powerpoint/2010/main" val="320212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85B8F-6A7E-47BF-A1BE-6B52AE90F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68" y="99392"/>
            <a:ext cx="8825947" cy="6619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8162E9-1F49-41C8-BDC8-BBA80FFCDA42}"/>
              </a:ext>
            </a:extLst>
          </p:cNvPr>
          <p:cNvSpPr txBox="1"/>
          <p:nvPr/>
        </p:nvSpPr>
        <p:spPr>
          <a:xfrm>
            <a:off x="9077739" y="99392"/>
            <a:ext cx="299499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Welcome to Art &amp; Design at Holte School. You will find us located in D Cluster. We have 2 Art classrooms, an Art office and a kiln room; as well as a cluster area outside our 2 classrooms which is being used as an exhibition area by Y12 at the moment.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E4C38C-54B3-4712-BBD2-2C18A3F67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3"/>
    </mc:Choice>
    <mc:Fallback xmlns="">
      <p:transition spd="slow" advTm="3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069FAE-92C3-4F0C-92DD-9E3223C23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3" y="188844"/>
            <a:ext cx="8640416" cy="6480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BE7C5-70E1-4FAA-BD93-9916DAC6A734}"/>
              </a:ext>
            </a:extLst>
          </p:cNvPr>
          <p:cNvSpPr txBox="1"/>
          <p:nvPr/>
        </p:nvSpPr>
        <p:spPr>
          <a:xfrm>
            <a:off x="9435548" y="172278"/>
            <a:ext cx="25179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This is the entrance to D Cluster and this is what you will see when you come into our Art department.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4FEAA7-200D-4830-B5F5-756FE88DA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4"/>
    </mc:Choice>
    <mc:Fallback xmlns="">
      <p:transition spd="slow" advTm="1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97C3D-51E1-4141-934B-FCE0E22C6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8" y="218660"/>
            <a:ext cx="8560905" cy="6420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6C1042-D283-4084-A827-79AD1C12779C}"/>
              </a:ext>
            </a:extLst>
          </p:cNvPr>
          <p:cNvSpPr txBox="1"/>
          <p:nvPr/>
        </p:nvSpPr>
        <p:spPr>
          <a:xfrm>
            <a:off x="9090991" y="185530"/>
            <a:ext cx="2875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This is our first </a:t>
            </a:r>
            <a:r>
              <a:rPr lang="en-GB" sz="2800" b="1"/>
              <a:t>Art classroom </a:t>
            </a:r>
            <a:r>
              <a:rPr lang="en-GB" sz="2800" b="1" dirty="0"/>
              <a:t>it is called D003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2F6CBD-B4AA-4F4B-A514-21F6F2689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3"/>
    </mc:Choice>
    <mc:Fallback xmlns="">
      <p:transition spd="slow" advTm="1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2201F-172F-48DE-92A6-A168B37CF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" y="165651"/>
            <a:ext cx="8428383" cy="6321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2D1D33-C368-4964-B39D-F9807D771462}"/>
              </a:ext>
            </a:extLst>
          </p:cNvPr>
          <p:cNvSpPr txBox="1"/>
          <p:nvPr/>
        </p:nvSpPr>
        <p:spPr>
          <a:xfrm>
            <a:off x="8878957" y="172278"/>
            <a:ext cx="31142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This is our second Art room it is called D007. This room is also used for teaching Ceramics – which is like Art,  but instead we work in clay.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C08514-69EF-446B-8C87-D8CBE24D7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5"/>
    </mc:Choice>
    <mc:Fallback xmlns="">
      <p:transition spd="slow" advTm="20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34175-046D-4823-8DF2-7A333CA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4" y="155711"/>
            <a:ext cx="8282609" cy="6211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FCC15-2242-4453-858C-196040112813}"/>
              </a:ext>
            </a:extLst>
          </p:cNvPr>
          <p:cNvSpPr txBox="1"/>
          <p:nvPr/>
        </p:nvSpPr>
        <p:spPr>
          <a:xfrm>
            <a:off x="8706678" y="132522"/>
            <a:ext cx="3326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Here you can see 2 members of our Art department staff working in our Art office. We have 2 fulltime teachers of Art, 2 part time teachers of Art and a full time Art technician.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AFD391-7CC9-47BD-9400-A69039803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4"/>
    </mc:Choice>
    <mc:Fallback xmlns="">
      <p:transition spd="slow" advTm="2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A5C56-16C6-408F-97FC-3AE23C14C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5" y="114300"/>
            <a:ext cx="8839200" cy="662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DD891-D3FE-4996-BE6A-3AD489A9B7CF}"/>
              </a:ext>
            </a:extLst>
          </p:cNvPr>
          <p:cNvSpPr txBox="1"/>
          <p:nvPr/>
        </p:nvSpPr>
        <p:spPr>
          <a:xfrm>
            <a:off x="9250017" y="145774"/>
            <a:ext cx="27166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This our cluster area outside our two  Art classrooms. At the moment this is an exhibition space for Year 12, </a:t>
            </a:r>
            <a:r>
              <a:rPr lang="en-GB" sz="3600" dirty="0" err="1"/>
              <a:t>A’Level</a:t>
            </a:r>
            <a:r>
              <a:rPr lang="en-GB" sz="3600" dirty="0"/>
              <a:t> Art.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B9F6E9-9341-4255-B8C3-3CE29708A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2"/>
    </mc:Choice>
    <mc:Fallback xmlns="">
      <p:transition spd="slow" advTm="2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D0CD6-5C1B-44D5-A095-498DD4256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3" y="283266"/>
            <a:ext cx="4718601" cy="6291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19F2-9CBA-4083-8B29-85C6B7341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21" y="283266"/>
            <a:ext cx="4718601" cy="6291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4E5FF-C4DB-4AB5-9A11-610081F53681}"/>
              </a:ext>
            </a:extLst>
          </p:cNvPr>
          <p:cNvSpPr txBox="1"/>
          <p:nvPr/>
        </p:nvSpPr>
        <p:spPr>
          <a:xfrm>
            <a:off x="10124661" y="283266"/>
            <a:ext cx="1842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This is our kiln which we use to vitrify the clay  - it is fired to a temperature  above 1000 degrees centigrade.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2B0D2-0AEF-4FED-9088-065DBF674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5"/>
    </mc:Choice>
    <mc:Fallback xmlns="">
      <p:transition spd="slow" advTm="3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639B-CAA3-4FFB-A1B9-9790F6D6E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863D1-81FD-4980-A9DA-966F381AF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65D25-495D-40D0-B244-4EB9351E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496" y="539204"/>
            <a:ext cx="7646504" cy="4857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BB4C1-81A9-4BB2-9A84-AE71989DC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1736" r="784"/>
          <a:stretch/>
        </p:blipFill>
        <p:spPr>
          <a:xfrm>
            <a:off x="0" y="555707"/>
            <a:ext cx="8501662" cy="4841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69E23-548B-4DAF-A866-4915D41B91FE}"/>
              </a:ext>
            </a:extLst>
          </p:cNvPr>
          <p:cNvSpPr txBox="1"/>
          <p:nvPr/>
        </p:nvSpPr>
        <p:spPr>
          <a:xfrm>
            <a:off x="198783" y="5735637"/>
            <a:ext cx="11370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Here are some examples of unfinished clay pieces from Year 11, at Holte  Ceramics is a GCSE subject</a:t>
            </a:r>
          </a:p>
        </p:txBody>
      </p:sp>
    </p:spTree>
    <p:extLst>
      <p:ext uri="{BB962C8B-B14F-4D97-AF65-F5344CB8AC3E}">
        <p14:creationId xmlns:p14="http://schemas.microsoft.com/office/powerpoint/2010/main" val="827195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281</Words>
  <Application>Microsoft Office PowerPoint</Application>
  <PresentationFormat>Widescreen</PresentationFormat>
  <Paragraphs>11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Jarman</dc:creator>
  <cp:lastModifiedBy>J Peterkin</cp:lastModifiedBy>
  <cp:revision>32</cp:revision>
  <dcterms:created xsi:type="dcterms:W3CDTF">2021-06-28T08:12:17Z</dcterms:created>
  <dcterms:modified xsi:type="dcterms:W3CDTF">2021-07-05T09:31:55Z</dcterms:modified>
</cp:coreProperties>
</file>