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63D7C4-BF76-D912-2AEF-3EECDE7EEE3F}" v="1" dt="2024-09-01T14:29:21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2"/>
    <p:restoredTop sz="94632"/>
  </p:normalViewPr>
  <p:slideViewPr>
    <p:cSldViewPr snapToGrid="0" snapToObjects="1">
      <p:cViewPr varScale="1">
        <p:scale>
          <a:sx n="86" d="100"/>
          <a:sy n="86" d="100"/>
        </p:scale>
        <p:origin x="159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HARRIS" userId="S::vicky.harris@blackawtonprimary.org.uk::7753838d-8e49-4e7f-8633-c89f6fd57412" providerId="AD" clId="Web-{5363D7C4-BF76-D912-2AEF-3EECDE7EEE3F}"/>
    <pc:docChg chg="modSld">
      <pc:chgData name="Vicky HARRIS" userId="S::vicky.harris@blackawtonprimary.org.uk::7753838d-8e49-4e7f-8633-c89f6fd57412" providerId="AD" clId="Web-{5363D7C4-BF76-D912-2AEF-3EECDE7EEE3F}" dt="2024-09-01T14:29:21.695" v="0" actId="20577"/>
      <pc:docMkLst>
        <pc:docMk/>
      </pc:docMkLst>
      <pc:sldChg chg="modSp">
        <pc:chgData name="Vicky HARRIS" userId="S::vicky.harris@blackawtonprimary.org.uk::7753838d-8e49-4e7f-8633-c89f6fd57412" providerId="AD" clId="Web-{5363D7C4-BF76-D912-2AEF-3EECDE7EEE3F}" dt="2024-09-01T14:29:21.695" v="0" actId="20577"/>
        <pc:sldMkLst>
          <pc:docMk/>
          <pc:sldMk cId="3535548492" sldId="257"/>
        </pc:sldMkLst>
        <pc:spChg chg="mod">
          <ac:chgData name="Vicky HARRIS" userId="S::vicky.harris@blackawtonprimary.org.uk::7753838d-8e49-4e7f-8633-c89f6fd57412" providerId="AD" clId="Web-{5363D7C4-BF76-D912-2AEF-3EECDE7EEE3F}" dt="2024-09-01T14:29:21.695" v="0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  <pc:docChgLst>
    <pc:chgData name="Jayne KELLER" userId="S::jayne.keller@educationsouthwest.org.uk::93921fe9-3110-4b26-8742-110ba57fbb7e" providerId="AD" clId="Web-{806BA3CE-4873-4755-8A53-BD64F16D7B2D}"/>
    <pc:docChg chg="modSld">
      <pc:chgData name="Jayne KELLER" userId="S::jayne.keller@educationsouthwest.org.uk::93921fe9-3110-4b26-8742-110ba57fbb7e" providerId="AD" clId="Web-{806BA3CE-4873-4755-8A53-BD64F16D7B2D}" dt="2024-01-18T11:39:45.802" v="171"/>
      <pc:docMkLst>
        <pc:docMk/>
      </pc:docMkLst>
      <pc:sldChg chg="modSp">
        <pc:chgData name="Jayne KELLER" userId="S::jayne.keller@educationsouthwest.org.uk::93921fe9-3110-4b26-8742-110ba57fbb7e" providerId="AD" clId="Web-{806BA3CE-4873-4755-8A53-BD64F16D7B2D}" dt="2024-01-18T11:39:45.802" v="171"/>
        <pc:sldMkLst>
          <pc:docMk/>
          <pc:sldMk cId="3535548492" sldId="257"/>
        </pc:sldMkLst>
        <pc:graphicFrameChg chg="mod modGraphic">
          <ac:chgData name="Jayne KELLER" userId="S::jayne.keller@educationsouthwest.org.uk::93921fe9-3110-4b26-8742-110ba57fbb7e" providerId="AD" clId="Web-{806BA3CE-4873-4755-8A53-BD64F16D7B2D}" dt="2024-01-18T11:39:45.802" v="171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71021"/>
            <a:ext cx="3604334" cy="816746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 Art: Autumn Term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Explore and Draw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(Drawing)</a:t>
            </a:r>
            <a:endParaRPr lang="en-GB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770802"/>
              </p:ext>
            </p:extLst>
          </p:nvPr>
        </p:nvGraphicFramePr>
        <p:xfrm>
          <a:off x="133165" y="88444"/>
          <a:ext cx="3107841" cy="6215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236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8639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composition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How the art is put together.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observational</a:t>
                      </a:r>
                    </a:p>
                    <a:p>
                      <a:pPr algn="ctr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drawing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/>
                        </a:rPr>
                        <a:t>A drawing showing something in real life.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2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wax resist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Using wax and paint to create patterns and effects.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57181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water colour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A type of paint.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284640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line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/>
                        </a:rPr>
                        <a:t>A mark starting at one point and ending at another point.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02973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shape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A shape is made when a line encloses space.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827112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shade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 shade is where an artist adds black to a colour to make it darker.</a:t>
                      </a:r>
                      <a:endParaRPr lang="en-GB" sz="1000" b="0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600696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tone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The lightness or darkness of colours.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602214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pencil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/>
                        </a:rPr>
                        <a:t>A writing or drawing tool.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32266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pressure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The amount of force you use.  How hard you press down.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122122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mark making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Comic Sans MS"/>
                          <a:ea typeface="+mn-ea"/>
                          <a:cs typeface="+mn-cs"/>
                        </a:rPr>
                        <a:t>The different lines, dots, marks, patterns, and textures we make in an artwork. </a:t>
                      </a:r>
                      <a:endParaRPr lang="en-GB" sz="1000" b="0" dirty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846130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991695"/>
            <a:ext cx="3604334" cy="5622169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454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Explore and create patterns with nature.</a:t>
            </a:r>
            <a:endParaRPr lang="en-GB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Collect found patterns around the school.</a:t>
            </a:r>
            <a:endParaRPr lang="en-GB" sz="3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Create a feely drawing</a:t>
            </a:r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3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Create pictures using wax resist.</a:t>
            </a:r>
            <a:endParaRPr lang="en-GB" sz="3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Create artwork using patterns and wax resist.</a:t>
            </a:r>
            <a:endParaRPr lang="en-GB" sz="1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01188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Share, review and reflect on artwork.</a:t>
            </a:r>
            <a:endParaRPr lang="en-GB" sz="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E459A8-20AF-4624-A7C8-23D1BF187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200" y="2685051"/>
            <a:ext cx="1422615" cy="13999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C04E02-9D4D-4F76-A00F-4AC1774CD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52782" y="2873852"/>
            <a:ext cx="1946548" cy="14675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406EA51-9A58-4940-AA3D-83CABAA27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774" y="1028495"/>
            <a:ext cx="1770107" cy="157473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D0BF373-3055-4663-BA58-9D1B8C7AF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740" y="1122501"/>
            <a:ext cx="1497672" cy="14044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0F6ED21-9BBD-4E7B-949C-0B082C768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1575" y="5638386"/>
            <a:ext cx="1967820" cy="8808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D692FFD-4D3D-4F2A-9E85-E6C756190C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7444" y="4710665"/>
            <a:ext cx="1287967" cy="180854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4DC29F8-9026-4AB0-B834-7084928DB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3470" y="4143970"/>
            <a:ext cx="1715977" cy="145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2fa2c40e3fa87d2584d45a101aa2309b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087dabc8eb250048715433f7de24772e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7E7543-4487-4E88-BADE-8651DCBA77A9}"/>
</file>

<file path=customXml/itemProps2.xml><?xml version="1.0" encoding="utf-8"?>
<ds:datastoreItem xmlns:ds="http://schemas.openxmlformats.org/officeDocument/2006/customXml" ds:itemID="{D85D6B31-3A38-4D04-B047-9F850DCC7E73}">
  <ds:schemaRefs>
    <ds:schemaRef ds:uri="http://schemas.microsoft.com/office/2006/documentManagement/types"/>
    <ds:schemaRef ds:uri="b3485008-b90c-4508-9c4a-75c9b439d152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33bb1c96-9e37-4a7f-b9f3-36be60426c8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2150</TotalTime>
  <Words>188</Words>
  <Application>Microsoft Office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Deborah Ward</cp:lastModifiedBy>
  <cp:revision>172</cp:revision>
  <cp:lastPrinted>2019-04-05T13:47:03Z</cp:lastPrinted>
  <dcterms:created xsi:type="dcterms:W3CDTF">2019-03-22T07:10:13Z</dcterms:created>
  <dcterms:modified xsi:type="dcterms:W3CDTF">2024-09-01T14:29:32Z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</Properties>
</file>