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7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7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5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6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3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1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3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74D3-FA0A-4403-9250-6941CB0BDC27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0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1: Functional Skills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CE2AE9-BD80-4FF3-80A2-D73C5FBD8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93845"/>
              </p:ext>
            </p:extLst>
          </p:nvPr>
        </p:nvGraphicFramePr>
        <p:xfrm>
          <a:off x="278463" y="1082399"/>
          <a:ext cx="6754154" cy="1650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883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6158271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33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F1.1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enter text using single fingers, beginning to use more than one hand.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463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log into and out of an account on a computer or program independently, and shut down a device at the end of a session.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39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F1.3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save and retrieve work with support.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  <a:tr h="463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F1.4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use a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mouse/trackpad to move and place items accurately on a screen. Use double click or tap where needed.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4481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733A8C7-A67B-42C4-9189-A4065FC1A03D}"/>
              </a:ext>
            </a:extLst>
          </p:cNvPr>
          <p:cNvSpPr/>
          <p:nvPr/>
        </p:nvSpPr>
        <p:spPr>
          <a:xfrm>
            <a:off x="7032617" y="1880811"/>
            <a:ext cx="19370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Practise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your keyboard typing skills on Dance Mat Typing.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4AE29-BC15-4FCE-A167-58AEB83F8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90" t="34554" r="41052" b="31492"/>
          <a:stretch/>
        </p:blipFill>
        <p:spPr>
          <a:xfrm>
            <a:off x="7624988" y="184321"/>
            <a:ext cx="1040059" cy="1093427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BCDC070A-978C-4F0C-9731-EFFE4FEA00B5}"/>
              </a:ext>
            </a:extLst>
          </p:cNvPr>
          <p:cNvSpPr/>
          <p:nvPr/>
        </p:nvSpPr>
        <p:spPr>
          <a:xfrm>
            <a:off x="8006651" y="1289968"/>
            <a:ext cx="276735" cy="590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C346B0-461A-4DFF-9AC4-C6B57DEFAA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11" t="17001" r="15395" b="6469"/>
          <a:stretch/>
        </p:blipFill>
        <p:spPr>
          <a:xfrm>
            <a:off x="3290582" y="3044041"/>
            <a:ext cx="5512834" cy="33695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B47550-9A20-4D7E-9445-07327B7E0E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42" t="25426" r="51052" b="10683"/>
          <a:stretch/>
        </p:blipFill>
        <p:spPr>
          <a:xfrm>
            <a:off x="163772" y="2764681"/>
            <a:ext cx="2993194" cy="396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1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2: Functional Skills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CE2AE9-BD80-4FF3-80A2-D73C5FBD8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79729"/>
              </p:ext>
            </p:extLst>
          </p:nvPr>
        </p:nvGraphicFramePr>
        <p:xfrm>
          <a:off x="278463" y="1082400"/>
          <a:ext cx="6754154" cy="1437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883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6158271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319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F2.1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enter text using more than one finger, beginning to use both hands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35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use basic keyboard keys e.g. backspace, space bar, and return.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349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F2.3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save, retrieve and begin to organise work with support.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  <a:tr h="406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F2.4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use a range of methods of interacting with a program e.g. right click, drag and drop, long tap etc. </a:t>
                      </a: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Use double click or tap, pinch to zoom, swipe etc.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4481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F02CC3E-C7CD-49BC-8BAF-520AA821C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2" t="25426" r="51052" b="10683"/>
          <a:stretch/>
        </p:blipFill>
        <p:spPr>
          <a:xfrm>
            <a:off x="163771" y="2511367"/>
            <a:ext cx="3184339" cy="42200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E9C6B0-49F6-462F-A6EB-2287312EEF5C}"/>
              </a:ext>
            </a:extLst>
          </p:cNvPr>
          <p:cNvSpPr/>
          <p:nvPr/>
        </p:nvSpPr>
        <p:spPr>
          <a:xfrm>
            <a:off x="7032617" y="1880811"/>
            <a:ext cx="19370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Practise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your keyboard typing skills on Keyman – Typing Games.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22B3B76-5005-4EF7-8784-F4F67918D060}"/>
              </a:ext>
            </a:extLst>
          </p:cNvPr>
          <p:cNvSpPr/>
          <p:nvPr/>
        </p:nvSpPr>
        <p:spPr>
          <a:xfrm>
            <a:off x="8008961" y="1274405"/>
            <a:ext cx="276735" cy="590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7E3D2-1614-45B3-BEB9-170D2C3839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62" t="33385" r="40769" b="32966"/>
          <a:stretch/>
        </p:blipFill>
        <p:spPr>
          <a:xfrm>
            <a:off x="7616514" y="126609"/>
            <a:ext cx="1061628" cy="1070069"/>
          </a:xfrm>
          <a:prstGeom prst="rect">
            <a:avLst/>
          </a:prstGeom>
        </p:spPr>
      </p:pic>
      <p:pic>
        <p:nvPicPr>
          <p:cNvPr id="5122" name="Picture 2" descr="iPad Gestures Posters by Erintegration - Technology for Creative Teachers">
            <a:extLst>
              <a:ext uri="{FF2B5EF4-FFF2-40B4-BE49-F238E27FC236}">
                <a16:creationId xmlns:a16="http://schemas.microsoft.com/office/drawing/2014/main" id="{833C7BE6-54C0-410A-9339-D9EAED60A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3" b="6570"/>
          <a:stretch/>
        </p:blipFill>
        <p:spPr bwMode="auto">
          <a:xfrm>
            <a:off x="3677724" y="3442909"/>
            <a:ext cx="5291977" cy="327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9739C3-6809-4CA5-9A32-903D51D80EC2}"/>
              </a:ext>
            </a:extLst>
          </p:cNvPr>
          <p:cNvSpPr/>
          <p:nvPr/>
        </p:nvSpPr>
        <p:spPr>
          <a:xfrm>
            <a:off x="3444325" y="2659540"/>
            <a:ext cx="28793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Gestures for using tablet devices.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025BC40B-06AE-476D-A43F-9A82A276A350}"/>
              </a:ext>
            </a:extLst>
          </p:cNvPr>
          <p:cNvSpPr/>
          <p:nvPr/>
        </p:nvSpPr>
        <p:spPr>
          <a:xfrm rot="8155213">
            <a:off x="5657524" y="2995762"/>
            <a:ext cx="276735" cy="590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3: Functional Skills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CE2AE9-BD80-4FF3-80A2-D73C5FBD8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47761"/>
              </p:ext>
            </p:extLst>
          </p:nvPr>
        </p:nvGraphicFramePr>
        <p:xfrm>
          <a:off x="278463" y="1082398"/>
          <a:ext cx="6772042" cy="1660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461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6174581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336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F3.1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use more than one hand to enter text, using the keyboard.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385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F3.2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use cut, copy and paste tools by right clicking or using the edit toolbar.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55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F3.3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With support, be able to save work effectively navigating a folder system e.g. Shared Drive, iPad camera roll, Google Drive or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OneDrive.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  <a:tr h="384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F3.4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When using a mouse or trackpad, be able to use left/right/double click and scroll.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4481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A641DDF-5438-4270-B095-4AAC6FC2B8FF}"/>
              </a:ext>
            </a:extLst>
          </p:cNvPr>
          <p:cNvSpPr/>
          <p:nvPr/>
        </p:nvSpPr>
        <p:spPr>
          <a:xfrm>
            <a:off x="7032617" y="1730832"/>
            <a:ext cx="19370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Practise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your keyboard typing skills on Key Tower – Typing Games.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671C430B-8D7B-41B2-AC88-65712DAC55F3}"/>
              </a:ext>
            </a:extLst>
          </p:cNvPr>
          <p:cNvSpPr/>
          <p:nvPr/>
        </p:nvSpPr>
        <p:spPr>
          <a:xfrm>
            <a:off x="8008962" y="1274405"/>
            <a:ext cx="274426" cy="4840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3692B6-2939-4781-9475-7F521201F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8" t="33650" r="40615" b="31598"/>
          <a:stretch/>
        </p:blipFill>
        <p:spPr>
          <a:xfrm>
            <a:off x="7633856" y="203707"/>
            <a:ext cx="1003707" cy="102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AF94B1-E465-4558-A987-5FA3E3991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814"/>
          <a:stretch/>
        </p:blipFill>
        <p:spPr>
          <a:xfrm>
            <a:off x="197078" y="2969847"/>
            <a:ext cx="3379137" cy="18066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A9E21B-C34E-45FE-93C2-7C48436D1DE0}"/>
              </a:ext>
            </a:extLst>
          </p:cNvPr>
          <p:cNvSpPr/>
          <p:nvPr/>
        </p:nvSpPr>
        <p:spPr>
          <a:xfrm>
            <a:off x="163772" y="5458677"/>
            <a:ext cx="3197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 the ‘cut’, ‘copy’ and ‘paste’ tools on the Home tab to change media and text.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43806CCC-CF72-40B5-BBC7-0AC88D486F6E}"/>
              </a:ext>
            </a:extLst>
          </p:cNvPr>
          <p:cNvSpPr/>
          <p:nvPr/>
        </p:nvSpPr>
        <p:spPr>
          <a:xfrm rot="20324694">
            <a:off x="1191456" y="4483312"/>
            <a:ext cx="383689" cy="8084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E11EAEE-1D9F-4C9E-B3C1-05E1D203BC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t="10299" r="29852" b="41347"/>
          <a:stretch/>
        </p:blipFill>
        <p:spPr bwMode="auto">
          <a:xfrm>
            <a:off x="6472554" y="2893613"/>
            <a:ext cx="2515660" cy="19939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3EFB9D4-3529-4BC8-ACF7-64178628AC16}"/>
              </a:ext>
            </a:extLst>
          </p:cNvPr>
          <p:cNvSpPr/>
          <p:nvPr/>
        </p:nvSpPr>
        <p:spPr>
          <a:xfrm>
            <a:off x="4006443" y="2893613"/>
            <a:ext cx="193708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Saving and Storing Work</a:t>
            </a:r>
          </a:p>
          <a:p>
            <a:pPr algn="ctr"/>
            <a:endParaRPr lang="en-US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Login into the class Teams account.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E008541-8C88-4F11-BDC7-0580DF46F251}"/>
              </a:ext>
            </a:extLst>
          </p:cNvPr>
          <p:cNvSpPr/>
          <p:nvPr/>
        </p:nvSpPr>
        <p:spPr>
          <a:xfrm rot="5649278">
            <a:off x="6487876" y="3663952"/>
            <a:ext cx="274426" cy="4840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7957FA-C4B4-4927-8847-EF6EA8B5CC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2" b="24155"/>
          <a:stretch/>
        </p:blipFill>
        <p:spPr bwMode="auto">
          <a:xfrm>
            <a:off x="3756399" y="4309385"/>
            <a:ext cx="3509567" cy="24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23E9472-422F-44BC-84AB-66D791D9E0D1}"/>
              </a:ext>
            </a:extLst>
          </p:cNvPr>
          <p:cNvSpPr/>
          <p:nvPr/>
        </p:nvSpPr>
        <p:spPr>
          <a:xfrm>
            <a:off x="7517818" y="5255471"/>
            <a:ext cx="14703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Find your subfolder in the ‘OneDrive’ tab. 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ADBD23AA-0DB6-448A-A8C9-2162FE73EECB}"/>
              </a:ext>
            </a:extLst>
          </p:cNvPr>
          <p:cNvSpPr/>
          <p:nvPr/>
        </p:nvSpPr>
        <p:spPr>
          <a:xfrm rot="15993528">
            <a:off x="7209956" y="5629171"/>
            <a:ext cx="274426" cy="4840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B08513-DD5F-43A8-B852-1C117EFDFD73}"/>
              </a:ext>
            </a:extLst>
          </p:cNvPr>
          <p:cNvSpPr/>
          <p:nvPr/>
        </p:nvSpPr>
        <p:spPr>
          <a:xfrm>
            <a:off x="3664484" y="2893612"/>
            <a:ext cx="5323730" cy="3841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37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4: Functional Skills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CE2AE9-BD80-4FF3-80A2-D73C5FBD8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86312"/>
              </p:ext>
            </p:extLst>
          </p:nvPr>
        </p:nvGraphicFramePr>
        <p:xfrm>
          <a:off x="278463" y="1082399"/>
          <a:ext cx="6747979" cy="1444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338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6152641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248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F4.1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When typing, be able to use more than two fingers to enter text.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398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F4.2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Know and be able to use keyboard function keys e.g. shift, caps lock, </a:t>
                      </a:r>
                      <a:r>
                        <a:rPr lang="en-GB" sz="1200" dirty="0" err="1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num</a:t>
                      </a: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lock, space bar, return.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398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F4.3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rename a previously saved digital document or file appropriately.</a:t>
                      </a:r>
                      <a:r>
                        <a:rPr lang="en-GB" sz="1200" dirty="0"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  <a:tr h="398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F4.4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If appropriate, be able to print a document.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4481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7524C3-62BE-4D11-B48C-8689F125C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7" t="17233" r="20461" b="8338"/>
          <a:stretch/>
        </p:blipFill>
        <p:spPr>
          <a:xfrm>
            <a:off x="278463" y="2866957"/>
            <a:ext cx="5458265" cy="3826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AC797C-CF5E-41E4-9140-DA15B916A3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84" t="19886" r="32308" b="9433"/>
          <a:stretch/>
        </p:blipFill>
        <p:spPr>
          <a:xfrm>
            <a:off x="5840892" y="3067919"/>
            <a:ext cx="3128809" cy="3424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0C6E53-AFD9-40FB-B44A-19970F9B2E50}"/>
              </a:ext>
            </a:extLst>
          </p:cNvPr>
          <p:cNvSpPr/>
          <p:nvPr/>
        </p:nvSpPr>
        <p:spPr>
          <a:xfrm>
            <a:off x="7032617" y="1880811"/>
            <a:ext cx="19370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Practise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your keyboard typing skills on Free Typing Games.net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6DDB4DB5-B2E5-466A-AFD1-6226E608E073}"/>
              </a:ext>
            </a:extLst>
          </p:cNvPr>
          <p:cNvSpPr/>
          <p:nvPr/>
        </p:nvSpPr>
        <p:spPr>
          <a:xfrm>
            <a:off x="8008961" y="1274405"/>
            <a:ext cx="276735" cy="590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977BB5-6043-48C3-8A21-C21F1C07E1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15" t="34471" r="40308" b="32448"/>
          <a:stretch/>
        </p:blipFill>
        <p:spPr>
          <a:xfrm>
            <a:off x="7612756" y="198522"/>
            <a:ext cx="1069144" cy="10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6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5: Functional Skills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CE2AE9-BD80-4FF3-80A2-D73C5FBD8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5999"/>
              </p:ext>
            </p:extLst>
          </p:nvPr>
        </p:nvGraphicFramePr>
        <p:xfrm>
          <a:off x="278463" y="1082398"/>
          <a:ext cx="3738099" cy="275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148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3180951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695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F5.1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When typing, be able to hold two hands over different halves of the keyboard and use more than two fingers to enter text.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609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F5.2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Know and be able to use more advanced keyboard function keys e.g. insert, delete, </a:t>
                      </a:r>
                      <a:r>
                        <a:rPr lang="en-GB" sz="1200" dirty="0" err="1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ctrl+c</a:t>
                      </a: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, </a:t>
                      </a:r>
                      <a:r>
                        <a:rPr lang="en-GB" sz="1200" dirty="0" err="1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ctrl+v</a:t>
                      </a: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, </a:t>
                      </a:r>
                      <a:r>
                        <a:rPr lang="en-GB" sz="1200" dirty="0" err="1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ctrl+z</a:t>
                      </a: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816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F5.3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</a:t>
                      </a: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navigate a folder system to move files or work to a suitable location within e.g. Shared Drive, iPad camera roll, Google Drive or OneDrive.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  <a:tr h="609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F5.4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If appropriate, be able to change print properties to affect the appearance of a printed document.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4481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83172C8-9453-4983-909B-137A0CDF1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2" t="8750" r="49999" b="6423"/>
          <a:stretch/>
        </p:blipFill>
        <p:spPr>
          <a:xfrm>
            <a:off x="4036515" y="1115066"/>
            <a:ext cx="1792482" cy="22882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B8C7EC-52FA-4DEA-806D-1FA66917EEBA}"/>
              </a:ext>
            </a:extLst>
          </p:cNvPr>
          <p:cNvSpPr/>
          <p:nvPr/>
        </p:nvSpPr>
        <p:spPr>
          <a:xfrm>
            <a:off x="5738771" y="1058798"/>
            <a:ext cx="211138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Practise</a:t>
            </a:r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your keyboard typing skills on </a:t>
            </a:r>
            <a:r>
              <a:rPr lang="en-US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Nitrotype</a:t>
            </a:r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(Google login required).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18F1B42-CBF9-4351-A43D-0F1B10A2B5CB}"/>
              </a:ext>
            </a:extLst>
          </p:cNvPr>
          <p:cNvSpPr/>
          <p:nvPr/>
        </p:nvSpPr>
        <p:spPr>
          <a:xfrm rot="3255623">
            <a:off x="7824412" y="1241711"/>
            <a:ext cx="276735" cy="590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AB82B-C5C5-46D0-B249-D376A659D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15" t="34992" r="40308" b="33240"/>
          <a:stretch/>
        </p:blipFill>
        <p:spPr>
          <a:xfrm>
            <a:off x="7870107" y="301854"/>
            <a:ext cx="1110121" cy="103937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BEAE7A7-52C2-497E-AE03-FF44FF7D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3" y="4015435"/>
            <a:ext cx="4293537" cy="26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E5C1F6-1C33-4A8E-B974-5C5A578C8F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2" t="4355" r="65956" b="7244"/>
          <a:stretch/>
        </p:blipFill>
        <p:spPr>
          <a:xfrm>
            <a:off x="5944079" y="2259203"/>
            <a:ext cx="2921458" cy="43235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BBE1C9-1081-45C6-9AB7-19E8813E87A9}"/>
              </a:ext>
            </a:extLst>
          </p:cNvPr>
          <p:cNvSpPr/>
          <p:nvPr/>
        </p:nvSpPr>
        <p:spPr>
          <a:xfrm>
            <a:off x="3775155" y="3548362"/>
            <a:ext cx="211138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Print properties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D6823AD4-3A79-440C-AA52-C4E7E4E62EC2}"/>
              </a:ext>
            </a:extLst>
          </p:cNvPr>
          <p:cNvSpPr/>
          <p:nvPr/>
        </p:nvSpPr>
        <p:spPr>
          <a:xfrm rot="7089176">
            <a:off x="5537496" y="3805747"/>
            <a:ext cx="276735" cy="590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1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6: Functional Skills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CE2AE9-BD80-4FF3-80A2-D73C5FBD8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17939"/>
              </p:ext>
            </p:extLst>
          </p:nvPr>
        </p:nvGraphicFramePr>
        <p:xfrm>
          <a:off x="278463" y="1082399"/>
          <a:ext cx="6747979" cy="1224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338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6152641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248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F6.1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When typing, be able to use more than two fingers to enter text, with increasing speed and accuracy.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398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F6.2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Can show knowledge of and be able to use more advanced keyboard function keys e.g. print screen, window /</a:t>
                      </a:r>
                      <a:r>
                        <a:rPr lang="en-GB" sz="1200" dirty="0" err="1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chromebook</a:t>
                      </a: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search key.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398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F6.3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independently create suitably named folders to organise documents, using appropriate file paths.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8CD2CD6-BCFD-4283-B8F7-5AB26B240087}"/>
              </a:ext>
            </a:extLst>
          </p:cNvPr>
          <p:cNvSpPr/>
          <p:nvPr/>
        </p:nvSpPr>
        <p:spPr>
          <a:xfrm>
            <a:off x="6893169" y="1880811"/>
            <a:ext cx="22508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Practise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your keyboard typing skills on Typing Club.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0F8AD9F-A177-4D2C-929B-37C604575900}"/>
              </a:ext>
            </a:extLst>
          </p:cNvPr>
          <p:cNvSpPr/>
          <p:nvPr/>
        </p:nvSpPr>
        <p:spPr>
          <a:xfrm>
            <a:off x="8008961" y="1274405"/>
            <a:ext cx="276735" cy="590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2138F-AF7C-4F4E-8244-F944E49C4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69" t="34230" r="40923" b="32692"/>
          <a:stretch/>
        </p:blipFill>
        <p:spPr>
          <a:xfrm>
            <a:off x="7605933" y="146169"/>
            <a:ext cx="1082790" cy="10998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6E3A16F-5623-40CF-B9E0-F346412D0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6578"/>
            <a:ext cx="3872339" cy="24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ore Keyboard Shortcuts Posters | Mr. Fortna's Blog">
            <a:extLst>
              <a:ext uri="{FF2B5EF4-FFF2-40B4-BE49-F238E27FC236}">
                <a16:creationId xmlns:a16="http://schemas.microsoft.com/office/drawing/2014/main" id="{D278117D-D4E4-44C7-8388-DB31F074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95" y="2804141"/>
            <a:ext cx="5061862" cy="39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uch typing Tips: Learn to type FAST Without looking at the keyboard -  YouTube">
            <a:extLst>
              <a:ext uri="{FF2B5EF4-FFF2-40B4-BE49-F238E27FC236}">
                <a16:creationId xmlns:a16="http://schemas.microsoft.com/office/drawing/2014/main" id="{2B1A50D0-6FEF-4711-A735-E82C86A7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7" y="2400455"/>
            <a:ext cx="2987767" cy="16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2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6485</TotalTime>
  <Words>708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Sherdley Primary School Computing Knowledge Organiser Year 1: Functional Skills</vt:lpstr>
      <vt:lpstr>Sherdley Primary School Computing Knowledge Organiser Year 2: Functional Skills</vt:lpstr>
      <vt:lpstr>Sherdley Primary School Computing Knowledge Organiser Year 3: Functional Skills</vt:lpstr>
      <vt:lpstr>Sherdley Primary School Computing Knowledge Organiser Year 4: Functional Skills</vt:lpstr>
      <vt:lpstr>Sherdley Primary School Computing Knowledge Organiser Year 5: Functional Skills</vt:lpstr>
      <vt:lpstr>Sherdley Primary School Computing Knowledge Organiser Year 6: Functional Skills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Hughes</dc:creator>
  <cp:lastModifiedBy>Michael Hughes</cp:lastModifiedBy>
  <cp:revision>55</cp:revision>
  <dcterms:created xsi:type="dcterms:W3CDTF">2022-10-26T20:50:25Z</dcterms:created>
  <dcterms:modified xsi:type="dcterms:W3CDTF">2022-11-01T00:34:49Z</dcterms:modified>
</cp:coreProperties>
</file>