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6858000" cy="9144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E00"/>
    <a:srgbClr val="90D7F0"/>
    <a:srgbClr val="59C3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82" autoAdjust="0"/>
  </p:normalViewPr>
  <p:slideViewPr>
    <p:cSldViewPr>
      <p:cViewPr varScale="1">
        <p:scale>
          <a:sx n="81" d="100"/>
          <a:sy n="81" d="100"/>
        </p:scale>
        <p:origin x="3060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K Whiting" userId="3d4ee9de-37d4-42e7-a6d2-dc41e04d5977" providerId="ADAL" clId="{D9179473-DC1B-4C1E-A718-E7EB6B069A05}"/>
    <pc:docChg chg="custSel modSld">
      <pc:chgData name="Miss K Whiting" userId="3d4ee9de-37d4-42e7-a6d2-dc41e04d5977" providerId="ADAL" clId="{D9179473-DC1B-4C1E-A718-E7EB6B069A05}" dt="2022-11-01T10:28:02.778" v="29" actId="20577"/>
      <pc:docMkLst>
        <pc:docMk/>
      </pc:docMkLst>
      <pc:sldChg chg="modSp mod">
        <pc:chgData name="Miss K Whiting" userId="3d4ee9de-37d4-42e7-a6d2-dc41e04d5977" providerId="ADAL" clId="{D9179473-DC1B-4C1E-A718-E7EB6B069A05}" dt="2022-11-01T10:28:02.778" v="29" actId="20577"/>
        <pc:sldMkLst>
          <pc:docMk/>
          <pc:sldMk cId="0" sldId="256"/>
        </pc:sldMkLst>
        <pc:graphicFrameChg chg="modGraphic">
          <ac:chgData name="Miss K Whiting" userId="3d4ee9de-37d4-42e7-a6d2-dc41e04d5977" providerId="ADAL" clId="{D9179473-DC1B-4C1E-A718-E7EB6B069A05}" dt="2022-11-01T10:28:02.778" v="29" actId="20577"/>
          <ac:graphicFrameMkLst>
            <pc:docMk/>
            <pc:sldMk cId="0" sldId="256"/>
            <ac:graphicFrameMk id="9" creationId="{00000000-0000-0000-0000-000000000000}"/>
          </ac:graphicFrameMkLst>
        </pc:graphicFrameChg>
      </pc:sldChg>
    </pc:docChg>
  </pc:docChgLst>
  <pc:docChgLst>
    <pc:chgData name="Miss K Whiting" userId="3d4ee9de-37d4-42e7-a6d2-dc41e04d5977" providerId="ADAL" clId="{8FB739AE-8B8D-43CE-A309-9231575CBAF0}"/>
    <pc:docChg chg="custSel modSld">
      <pc:chgData name="Miss K Whiting" userId="3d4ee9de-37d4-42e7-a6d2-dc41e04d5977" providerId="ADAL" clId="{8FB739AE-8B8D-43CE-A309-9231575CBAF0}" dt="2022-10-13T10:26:48.576" v="500" actId="20577"/>
      <pc:docMkLst>
        <pc:docMk/>
      </pc:docMkLst>
      <pc:sldChg chg="addSp modSp mod">
        <pc:chgData name="Miss K Whiting" userId="3d4ee9de-37d4-42e7-a6d2-dc41e04d5977" providerId="ADAL" clId="{8FB739AE-8B8D-43CE-A309-9231575CBAF0}" dt="2022-10-13T10:26:48.576" v="500" actId="20577"/>
        <pc:sldMkLst>
          <pc:docMk/>
          <pc:sldMk cId="0" sldId="256"/>
        </pc:sldMkLst>
        <pc:graphicFrameChg chg="modGraphic">
          <ac:chgData name="Miss K Whiting" userId="3d4ee9de-37d4-42e7-a6d2-dc41e04d5977" providerId="ADAL" clId="{8FB739AE-8B8D-43CE-A309-9231575CBAF0}" dt="2022-10-13T10:26:22.071" v="491" actId="255"/>
          <ac:graphicFrameMkLst>
            <pc:docMk/>
            <pc:sldMk cId="0" sldId="256"/>
            <ac:graphicFrameMk id="9" creationId="{00000000-0000-0000-0000-000000000000}"/>
          </ac:graphicFrameMkLst>
        </pc:graphicFrameChg>
        <pc:graphicFrameChg chg="modGraphic">
          <ac:chgData name="Miss K Whiting" userId="3d4ee9de-37d4-42e7-a6d2-dc41e04d5977" providerId="ADAL" clId="{8FB739AE-8B8D-43CE-A309-9231575CBAF0}" dt="2022-10-13T10:26:48.576" v="500" actId="20577"/>
          <ac:graphicFrameMkLst>
            <pc:docMk/>
            <pc:sldMk cId="0" sldId="256"/>
            <ac:graphicFrameMk id="11" creationId="{00000000-0000-0000-0000-000000000000}"/>
          </ac:graphicFrameMkLst>
        </pc:graphicFrameChg>
        <pc:picChg chg="add mod">
          <ac:chgData name="Miss K Whiting" userId="3d4ee9de-37d4-42e7-a6d2-dc41e04d5977" providerId="ADAL" clId="{8FB739AE-8B8D-43CE-A309-9231575CBAF0}" dt="2022-10-13T10:26:30.651" v="492" actId="1076"/>
          <ac:picMkLst>
            <pc:docMk/>
            <pc:sldMk cId="0" sldId="256"/>
            <ac:picMk id="2" creationId="{46C842A7-222D-B189-DE0E-5F36D59C8A1A}"/>
          </ac:picMkLst>
        </pc:picChg>
        <pc:picChg chg="add mod">
          <ac:chgData name="Miss K Whiting" userId="3d4ee9de-37d4-42e7-a6d2-dc41e04d5977" providerId="ADAL" clId="{8FB739AE-8B8D-43CE-A309-9231575CBAF0}" dt="2022-10-13T10:26:34.152" v="493" actId="1076"/>
          <ac:picMkLst>
            <pc:docMk/>
            <pc:sldMk cId="0" sldId="256"/>
            <ac:picMk id="3" creationId="{E845C1EB-0898-C0DA-69B6-9C669DAAA62C}"/>
          </ac:picMkLst>
        </pc:picChg>
      </pc:sldChg>
    </pc:docChg>
  </pc:docChgLst>
  <pc:docChgLst>
    <pc:chgData name="K Whiting" userId="3d4ee9de-37d4-42e7-a6d2-dc41e04d5977" providerId="ADAL" clId="{9A938A01-74BC-46D2-803F-0B027F924565}"/>
    <pc:docChg chg="modSld">
      <pc:chgData name="K Whiting" userId="3d4ee9de-37d4-42e7-a6d2-dc41e04d5977" providerId="ADAL" clId="{9A938A01-74BC-46D2-803F-0B027F924565}" dt="2025-11-05T16:33:48.819" v="11" actId="20577"/>
      <pc:docMkLst>
        <pc:docMk/>
      </pc:docMkLst>
      <pc:sldChg chg="modSp mod">
        <pc:chgData name="K Whiting" userId="3d4ee9de-37d4-42e7-a6d2-dc41e04d5977" providerId="ADAL" clId="{9A938A01-74BC-46D2-803F-0B027F924565}" dt="2025-11-05T16:33:48.819" v="11" actId="20577"/>
        <pc:sldMkLst>
          <pc:docMk/>
          <pc:sldMk cId="0" sldId="256"/>
        </pc:sldMkLst>
        <pc:graphicFrameChg chg="modGraphic">
          <ac:chgData name="K Whiting" userId="3d4ee9de-37d4-42e7-a6d2-dc41e04d5977" providerId="ADAL" clId="{9A938A01-74BC-46D2-803F-0B027F924565}" dt="2025-10-23T06:59:48.752" v="9" actId="20577"/>
          <ac:graphicFrameMkLst>
            <pc:docMk/>
            <pc:sldMk cId="0" sldId="256"/>
            <ac:graphicFrameMk id="9" creationId="{00000000-0000-0000-0000-000000000000}"/>
          </ac:graphicFrameMkLst>
        </pc:graphicFrameChg>
        <pc:graphicFrameChg chg="modGraphic">
          <ac:chgData name="K Whiting" userId="3d4ee9de-37d4-42e7-a6d2-dc41e04d5977" providerId="ADAL" clId="{9A938A01-74BC-46D2-803F-0B027F924565}" dt="2025-11-05T16:33:48.819" v="11" actId="20577"/>
          <ac:graphicFrameMkLst>
            <pc:docMk/>
            <pc:sldMk cId="0" sldId="256"/>
            <ac:graphicFrameMk id="12" creationId="{00000000-0000-0000-0000-000000000000}"/>
          </ac:graphicFrameMkLst>
        </pc:graphicFrameChg>
      </pc:sldChg>
    </pc:docChg>
  </pc:docChgLst>
  <pc:docChgLst>
    <pc:chgData name="K Whiting" userId="3d4ee9de-37d4-42e7-a6d2-dc41e04d5977" providerId="ADAL" clId="{92964F62-402B-4245-AE8B-88B525E3735D}"/>
    <pc:docChg chg="custSel modSld">
      <pc:chgData name="K Whiting" userId="3d4ee9de-37d4-42e7-a6d2-dc41e04d5977" providerId="ADAL" clId="{92964F62-402B-4245-AE8B-88B525E3735D}" dt="2023-11-05T15:28:34.648" v="574" actId="20577"/>
      <pc:docMkLst>
        <pc:docMk/>
      </pc:docMkLst>
      <pc:sldChg chg="modSp mod">
        <pc:chgData name="K Whiting" userId="3d4ee9de-37d4-42e7-a6d2-dc41e04d5977" providerId="ADAL" clId="{92964F62-402B-4245-AE8B-88B525E3735D}" dt="2023-11-05T15:28:34.648" v="574" actId="20577"/>
        <pc:sldMkLst>
          <pc:docMk/>
          <pc:sldMk cId="0" sldId="256"/>
        </pc:sldMkLst>
        <pc:graphicFrameChg chg="modGraphic">
          <ac:chgData name="K Whiting" userId="3d4ee9de-37d4-42e7-a6d2-dc41e04d5977" providerId="ADAL" clId="{92964F62-402B-4245-AE8B-88B525E3735D}" dt="2023-11-05T15:28:34.648" v="574" actId="20577"/>
          <ac:graphicFrameMkLst>
            <pc:docMk/>
            <pc:sldMk cId="0" sldId="256"/>
            <ac:graphicFrameMk id="9" creationId="{00000000-0000-0000-0000-000000000000}"/>
          </ac:graphicFrameMkLst>
        </pc:graphicFrameChg>
        <pc:graphicFrameChg chg="mod modGraphic">
          <ac:chgData name="K Whiting" userId="3d4ee9de-37d4-42e7-a6d2-dc41e04d5977" providerId="ADAL" clId="{92964F62-402B-4245-AE8B-88B525E3735D}" dt="2023-10-26T10:03:46.617" v="365" actId="1076"/>
          <ac:graphicFrameMkLst>
            <pc:docMk/>
            <pc:sldMk cId="0" sldId="256"/>
            <ac:graphicFrameMk id="11" creationId="{00000000-0000-0000-0000-000000000000}"/>
          </ac:graphicFrameMkLst>
        </pc:graphicFrameChg>
        <pc:graphicFrameChg chg="modGraphic">
          <ac:chgData name="K Whiting" userId="3d4ee9de-37d4-42e7-a6d2-dc41e04d5977" providerId="ADAL" clId="{92964F62-402B-4245-AE8B-88B525E3735D}" dt="2023-10-26T09:55:58.158" v="1" actId="20577"/>
          <ac:graphicFrameMkLst>
            <pc:docMk/>
            <pc:sldMk cId="0" sldId="256"/>
            <ac:graphicFrameMk id="12" creationId="{00000000-0000-0000-0000-000000000000}"/>
          </ac:graphicFrameMkLst>
        </pc:graphicFrameChg>
      </pc:sldChg>
    </pc:docChg>
  </pc:docChgLst>
  <pc:docChgLst>
    <pc:chgData name="K Whiting" userId="3d4ee9de-37d4-42e7-a6d2-dc41e04d5977" providerId="ADAL" clId="{B6239D15-6253-4283-8085-CA6C48922A68}"/>
    <pc:docChg chg="custSel modSld">
      <pc:chgData name="K Whiting" userId="3d4ee9de-37d4-42e7-a6d2-dc41e04d5977" providerId="ADAL" clId="{B6239D15-6253-4283-8085-CA6C48922A68}" dt="2024-10-14T08:39:54.179" v="192" actId="20577"/>
      <pc:docMkLst>
        <pc:docMk/>
      </pc:docMkLst>
      <pc:sldChg chg="modSp mod">
        <pc:chgData name="K Whiting" userId="3d4ee9de-37d4-42e7-a6d2-dc41e04d5977" providerId="ADAL" clId="{B6239D15-6253-4283-8085-CA6C48922A68}" dt="2024-10-14T08:39:54.179" v="192" actId="20577"/>
        <pc:sldMkLst>
          <pc:docMk/>
          <pc:sldMk cId="0" sldId="256"/>
        </pc:sldMkLst>
        <pc:graphicFrameChg chg="modGraphic">
          <ac:chgData name="K Whiting" userId="3d4ee9de-37d4-42e7-a6d2-dc41e04d5977" providerId="ADAL" clId="{B6239D15-6253-4283-8085-CA6C48922A68}" dt="2024-10-14T08:37:48.647" v="118" actId="20577"/>
          <ac:graphicFrameMkLst>
            <pc:docMk/>
            <pc:sldMk cId="0" sldId="256"/>
            <ac:graphicFrameMk id="9" creationId="{00000000-0000-0000-0000-000000000000}"/>
          </ac:graphicFrameMkLst>
        </pc:graphicFrameChg>
        <pc:graphicFrameChg chg="mod modGraphic">
          <ac:chgData name="K Whiting" userId="3d4ee9de-37d4-42e7-a6d2-dc41e04d5977" providerId="ADAL" clId="{B6239D15-6253-4283-8085-CA6C48922A68}" dt="2024-10-14T08:39:54.179" v="192" actId="20577"/>
          <ac:graphicFrameMkLst>
            <pc:docMk/>
            <pc:sldMk cId="0" sldId="256"/>
            <ac:graphicFrameMk id="11" creationId="{00000000-0000-0000-0000-000000000000}"/>
          </ac:graphicFrameMkLst>
        </pc:graphicFrameChg>
        <pc:graphicFrameChg chg="modGraphic">
          <ac:chgData name="K Whiting" userId="3d4ee9de-37d4-42e7-a6d2-dc41e04d5977" providerId="ADAL" clId="{B6239D15-6253-4283-8085-CA6C48922A68}" dt="2024-10-11T08:46:32.243" v="1" actId="20577"/>
          <ac:graphicFrameMkLst>
            <pc:docMk/>
            <pc:sldMk cId="0" sldId="256"/>
            <ac:graphicFrameMk id="12" creationId="{00000000-0000-0000-0000-000000000000}"/>
          </ac:graphicFrameMkLst>
        </pc:graphicFrameChg>
        <pc:picChg chg="mod">
          <ac:chgData name="K Whiting" userId="3d4ee9de-37d4-42e7-a6d2-dc41e04d5977" providerId="ADAL" clId="{B6239D15-6253-4283-8085-CA6C48922A68}" dt="2024-10-14T08:37:41.308" v="110" actId="1076"/>
          <ac:picMkLst>
            <pc:docMk/>
            <pc:sldMk cId="0" sldId="256"/>
            <ac:picMk id="2" creationId="{46C842A7-222D-B189-DE0E-5F36D59C8A1A}"/>
          </ac:picMkLst>
        </pc:picChg>
        <pc:picChg chg="mod">
          <ac:chgData name="K Whiting" userId="3d4ee9de-37d4-42e7-a6d2-dc41e04d5977" providerId="ADAL" clId="{B6239D15-6253-4283-8085-CA6C48922A68}" dt="2024-10-14T08:37:43.298" v="111" actId="1076"/>
          <ac:picMkLst>
            <pc:docMk/>
            <pc:sldMk cId="0" sldId="256"/>
            <ac:picMk id="3" creationId="{E845C1EB-0898-C0DA-69B6-9C669DAAA62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6ED3-3C83-47EB-A08D-3F0B38C826A2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1C274-6DB8-499B-B1A5-23B07021B7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1977C-75FB-4C48-B6BA-6A59B339A422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49C6B-76D3-40A5-85E3-C438C7C433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431CF-6340-4D7F-8381-8AB13E800CEB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E2D7C-11AC-481F-A014-41D0B6CCB3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14202-FFAC-4E5B-83C6-F15420444BF6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692E1-05AA-46CD-A2D6-89A4591EA7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D8745-BEFE-410B-95ED-D906413D663F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52AAB-7C4A-436E-A2B2-A1E7BD1BC6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60BD-727F-4D7D-9E60-06477EA72C89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04BBA-648C-4D30-8CD9-818454C5C3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1AE91-4D0B-4EEC-8BDB-4329C4F3FEEA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A1121-95EF-4EE2-A506-7876B51FC9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794EA-9F48-4B1E-892B-E1080EE41CD2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D6495-B5ED-4AD0-A2F3-37135B2C8A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8989E-6F4A-4FC8-B642-3B70F7853E2F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777A8-FF31-496C-A3C5-C839C67FE1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2A3F1-FCA8-4ADA-823D-0D2D7ED50041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376C0-DAED-4E01-B2CD-0002E572576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DED2D-CC03-4022-815B-FF13A60E9231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9D783-1AED-4A00-B314-448FD0485D7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31BB80-99BF-4CFB-ACA0-9F562577A2CB}" type="datetimeFigureOut">
              <a:rPr lang="en-GB"/>
              <a:pPr>
                <a:defRPr/>
              </a:pPr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53EEAD-7C80-4D1F-8C9F-BF678DD47F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www.williamgilbertend.derbyshire.sch.uk/Uploads/new-parent-overview-pictures/new_curriculum_overview_pictures/npo---reception-a2-20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398" y="-28450"/>
            <a:ext cx="991603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williamgilbertend.derbyshire.sch.uk/Uploads/new-parent-overview-pictures/new_curriculum_overview_pictures/npo---reception-a2-201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91603" cy="14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203216"/>
              </p:ext>
            </p:extLst>
          </p:nvPr>
        </p:nvGraphicFramePr>
        <p:xfrm>
          <a:off x="0" y="1403351"/>
          <a:ext cx="6857999" cy="59218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3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3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12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46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Communication,</a:t>
                      </a:r>
                      <a:r>
                        <a:rPr lang="en-GB" sz="1200" b="1" baseline="0" dirty="0"/>
                        <a:t> Language &amp; Literacy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PSHE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Physical</a:t>
                      </a:r>
                      <a:r>
                        <a:rPr lang="en-GB" sz="1200" b="1" baseline="0" dirty="0"/>
                        <a:t> Development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9373">
                <a:tc>
                  <a:txBody>
                    <a:bodyPr/>
                    <a:lstStyle/>
                    <a:p>
                      <a:pPr marL="0" lvl="0" indent="0">
                        <a:buFont typeface="Arial" pitchFamily="34" charset="0"/>
                        <a:buNone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develop our listening, attention, understanding and speaking skills through games and activities. </a:t>
                      </a: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be reading and enjoying lots of fantastic books to inspire a love of books and reading. These will include non-fiction books about Autumn and our topic 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celebrations; Remembrance Sunday, Diwali, Birthdays, Thanksgiving and Christmas.</a:t>
                      </a:r>
                      <a:endParaRPr lang="en-GB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Write Christmas cards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Christmas lists</a:t>
                      </a:r>
                      <a:endParaRPr lang="en-US" sz="7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 labels – simple </a:t>
                      </a:r>
                      <a:r>
                        <a:rPr lang="en-US" sz="7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cvc</a:t>
                      </a: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words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 writing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Story sequencing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Handwriting / letter formation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CVC words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Poems linked to celebrations including Autumn and Winter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Read, Write, </a:t>
                      </a:r>
                      <a:r>
                        <a:rPr lang="en-US" sz="700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</a:t>
                      </a: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phonics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Singing songs for our Christmas performance</a:t>
                      </a: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is a hugely important part of our curriculum as it covers making relationships, developing children’s self-confidence and self-regulation</a:t>
                      </a:r>
                      <a:r>
                        <a:rPr lang="en-GB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We help them through lots of modelling, role play, games and activities and through following the school ethos and values.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how their own actions can affect other people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Helping each other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Being</a:t>
                      </a:r>
                      <a:r>
                        <a:rPr lang="en-GB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polite – using please, thank you, sorry; using kind words and social phrases such as ‘good morning’.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confident to speak to others about things they like/ don’t like; what things are valuable to them and why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GB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 aware of the boundaries set and of behavioural expectations in school (Golden Rules)</a:t>
                      </a:r>
                    </a:p>
                    <a:p>
                      <a:pPr marL="171450" indent="-171450">
                        <a:buFont typeface="Arial" pitchFamily="34" charset="0"/>
                        <a:buChar char="•"/>
                      </a:pPr>
                      <a:r>
                        <a:rPr lang="en-US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Anti-bullying Week.</a:t>
                      </a: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be looking at independent skills, putting coats on, collecting bookbags.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Fundamental movement skills.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begin to develop our fine motor skills through taking part in 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fine motor activities such as; funky fingers, dough disco, using tools such as scissors, cutters, sticking small items such as sequins etc.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Holding a pencil.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Holding tools e.g. knife and fork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Shake and Wake / Dough Disco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Handwriting/letter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formation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P.E </a:t>
                      </a:r>
                      <a:r>
                        <a:rPr lang="en-GB" sz="8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Handball</a:t>
                      </a:r>
                      <a:endParaRPr lang="en-GB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PD each day.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08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Mathematics</a:t>
                      </a: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Knowledge</a:t>
                      </a:r>
                      <a:r>
                        <a:rPr lang="en-GB" sz="1200" b="1" baseline="0" dirty="0"/>
                        <a:t> of the World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Expressive Art</a:t>
                      </a:r>
                      <a:r>
                        <a:rPr lang="en-GB" sz="1200" b="1" baseline="0" dirty="0"/>
                        <a:t> &amp; Design 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7703"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 Town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Power </a:t>
                      </a:r>
                      <a:r>
                        <a:rPr lang="en-US" sz="8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Maths</a:t>
                      </a:r>
                      <a:endParaRPr lang="en-US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 – 3D and 2D shape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Adding one more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Finding one less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Number bonds within 5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 – positional language </a:t>
                      </a:r>
                      <a:endParaRPr lang="en-GB" sz="7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Ordering numbers 0-5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Access to continuous provision, enhanced provision linking to topics and accessing the outdoor maths shed.</a:t>
                      </a:r>
                      <a:endParaRPr lang="en-US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look at celebrations such as Christmas, finding how 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people around the world celebrate and </a:t>
                      </a: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everyone celebrates and why.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 at how people celebrate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Bonfire night, Remembrance day, Diwali, Birthdays and Christmas. 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different traditions; comparing similarities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differences to our own traditions.</a:t>
                      </a: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talk about Road Safety Week.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Computing – using IWB and iPads for a purpose.</a:t>
                      </a:r>
                    </a:p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US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be using Autumn and then festivals including Christmas to stimulate our artwork.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 will be introduced to lots of new techniques including painting, printing, modelling amongst others.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Experimenting with clay.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Sewing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Christmas cards.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 Christmas decorations</a:t>
                      </a:r>
                      <a:r>
                        <a:rPr lang="en-GB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other Christmas items.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Looking at different artists such as; Jackson Pollock .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75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Singing and performing dance routines for our Christmas Performance.</a:t>
                      </a:r>
                      <a:endParaRPr lang="en-GB" sz="75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49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R.E</a:t>
                      </a:r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 marT="45734" marB="45734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6123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None/>
                      </a:pPr>
                      <a:endParaRPr lang="en-GB" sz="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228600" lvl="0" indent="-22860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‘Why do Christians perform nativity plays at Christmas?’</a:t>
                      </a:r>
                    </a:p>
                    <a:p>
                      <a:pPr marL="228600" lvl="0" indent="-22860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 Celebrations</a:t>
                      </a:r>
                    </a:p>
                    <a:p>
                      <a:pPr marL="228600" lvl="0" indent="-228600">
                        <a:buFont typeface="Arial" pitchFamily="34" charset="0"/>
                        <a:buChar char="•"/>
                      </a:pPr>
                      <a:r>
                        <a:rPr lang="en-US" sz="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Christmas story</a:t>
                      </a:r>
                    </a:p>
                    <a:p>
                      <a:pPr marL="228600" lvl="0" indent="-22860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Daily Worship</a:t>
                      </a:r>
                    </a:p>
                    <a:p>
                      <a:pPr marL="228600" lvl="0" indent="-22860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‘Open the Bible’ Worship (Every Wednesday)</a:t>
                      </a:r>
                    </a:p>
                    <a:p>
                      <a:pPr marL="228600" lvl="0" indent="-228600">
                        <a:buFont typeface="Arial" pitchFamily="34" charset="0"/>
                        <a:buChar char="•"/>
                      </a:pP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0" lvl="0" indent="0">
                        <a:buFont typeface="Arial" pitchFamily="34" charset="0"/>
                        <a:buNone/>
                      </a:pPr>
                      <a:endParaRPr lang="en-GB" sz="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34" marB="4573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141384"/>
              </p:ext>
            </p:extLst>
          </p:nvPr>
        </p:nvGraphicFramePr>
        <p:xfrm>
          <a:off x="0" y="7325224"/>
          <a:ext cx="6881652" cy="1837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2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9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8191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Things</a:t>
                      </a:r>
                      <a:r>
                        <a:rPr lang="en-GB" sz="800" b="1" baseline="0" dirty="0"/>
                        <a:t> to look for and do at home</a:t>
                      </a:r>
                      <a:endParaRPr lang="en-GB" sz="800" b="1" dirty="0"/>
                    </a:p>
                  </a:txBody>
                  <a:tcPr marL="91435" marR="91435" marT="45737" marB="45737">
                    <a:solidFill>
                      <a:srgbClr val="FFEE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Any other Information:</a:t>
                      </a:r>
                    </a:p>
                  </a:txBody>
                  <a:tcPr marL="91435" marR="91435" marT="45737" marB="45737">
                    <a:solidFill>
                      <a:srgbClr val="FFEE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99068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800" dirty="0"/>
                        <a:t>Continue to learn sounds and build words using cards.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800" dirty="0"/>
                        <a:t>Phonics toolkits</a:t>
                      </a:r>
                      <a:r>
                        <a:rPr lang="en-GB" sz="800" baseline="0" dirty="0"/>
                        <a:t> – practice sounds, Fred talk, read the word</a:t>
                      </a:r>
                      <a:endParaRPr lang="en-GB" sz="800" dirty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800" dirty="0"/>
                        <a:t>Practise doing</a:t>
                      </a:r>
                      <a:r>
                        <a:rPr lang="en-GB" sz="800" baseline="0" dirty="0"/>
                        <a:t> own clothes, tie and fastenings independently.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800" baseline="0" dirty="0"/>
                        <a:t>Word time and red word practice at home and see if you can find any when looking at a book.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800" baseline="0" dirty="0"/>
                        <a:t>Look at numbers in the environment on houses, cars etc. (talk about numbers up to 5)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sz="800" baseline="0" dirty="0"/>
                        <a:t>Talk about your traditions as a family during special times like Christmas</a:t>
                      </a:r>
                      <a:endParaRPr lang="en-GB" sz="800" baseline="0" dirty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800" baseline="0" dirty="0"/>
                        <a:t>Practise forming letter and number shapes.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sz="800" baseline="0" dirty="0"/>
                        <a:t>Find reasons to write – Christmas cards, lists, letter to Santa etc.</a:t>
                      </a:r>
                    </a:p>
                  </a:txBody>
                  <a:tcPr marL="91435" marR="91435" marT="45737" marB="45737"/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P.E every Tuesday </a:t>
                      </a: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home corner will be enhanced by putting up Christmas Decorations.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Infant Christmas performance – 3</a:t>
                      </a:r>
                      <a:r>
                        <a:rPr lang="en-US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rd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4</a:t>
                      </a:r>
                      <a:r>
                        <a:rPr lang="en-US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– More information to follow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Reception Theatre Trip – 8</a:t>
                      </a:r>
                      <a:r>
                        <a:rPr lang="en-GB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– More information to follow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Christmas lunch –   10</a:t>
                      </a:r>
                      <a:r>
                        <a:rPr lang="en-US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Christmas jumper day – 11</a:t>
                      </a:r>
                      <a:r>
                        <a:rPr lang="en-US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</a:t>
                      </a:r>
                      <a:endParaRPr lang="en-GB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Carol Service at church – 16</a:t>
                      </a:r>
                      <a:r>
                        <a:rPr lang="en-US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Christmas infant party day – 18</a:t>
                      </a:r>
                      <a:r>
                        <a:rPr lang="en-US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Break up for Christmas – 19</a:t>
                      </a:r>
                      <a:r>
                        <a:rPr lang="en-US" sz="80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8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Return to school – </a:t>
                      </a:r>
                      <a:r>
                        <a:rPr lang="en-US" sz="8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Monday 5</a:t>
                      </a:r>
                      <a:r>
                        <a:rPr lang="en-US" sz="800" kern="1200" baseline="300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80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</a:t>
                      </a:r>
                      <a:endParaRPr lang="en-US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lvl="0" indent="-171450">
                        <a:buFont typeface="Arial" pitchFamily="34" charset="0"/>
                        <a:buChar char="•"/>
                      </a:pPr>
                      <a:endParaRPr lang="en-US" sz="8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37" marB="4573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155443"/>
              </p:ext>
            </p:extLst>
          </p:nvPr>
        </p:nvGraphicFramePr>
        <p:xfrm>
          <a:off x="1125538" y="0"/>
          <a:ext cx="4606925" cy="14335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83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9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34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502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William Gilbert Endowed Church of England Aided Primary School</a:t>
                      </a:r>
                      <a:endParaRPr lang="en-GB" sz="1200" i="1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504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sng" dirty="0"/>
                        <a:t>Curriculum Overview For Parents</a:t>
                      </a:r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50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Term  -  Autumn </a:t>
                      </a:r>
                      <a:r>
                        <a:rPr lang="en-GB" sz="1000"/>
                        <a:t>2 2025 </a:t>
                      </a:r>
                      <a:r>
                        <a:rPr lang="en-GB" sz="1000" dirty="0"/>
                        <a:t>‘Celebrations’</a:t>
                      </a:r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Year: Reception</a:t>
                      </a:r>
                    </a:p>
                  </a:txBody>
                  <a:tcPr marL="91409" marR="91409" marT="45750" marB="4575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502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Class: Clever Cubs</a:t>
                      </a:r>
                    </a:p>
                  </a:txBody>
                  <a:tcPr marL="91409" marR="91409" marT="45750" marB="4575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dirty="0"/>
                        <a:t>                    Teacher: Miss Whiting</a:t>
                      </a:r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502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Yellow</a:t>
                      </a:r>
                      <a:endParaRPr lang="en-GB" sz="1000" dirty="0"/>
                    </a:p>
                  </a:txBody>
                  <a:tcPr marL="91409" marR="91409" marT="45750" marB="4575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Teaching Assistant</a:t>
                      </a:r>
                      <a:r>
                        <a:rPr lang="en-US" sz="1000" baseline="0" dirty="0"/>
                        <a:t>:  Miss Day</a:t>
                      </a:r>
                      <a:endParaRPr lang="en-GB" sz="1000" dirty="0"/>
                    </a:p>
                  </a:txBody>
                  <a:tcPr marL="91409" marR="91409" marT="45750" marB="4575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" name="Picture 6" descr="http://www.clipartbest.com/cliparts/9cz/8Ay/9cz8AykcE.png">
            <a:extLst>
              <a:ext uri="{FF2B5EF4-FFF2-40B4-BE49-F238E27FC236}">
                <a16:creationId xmlns:a16="http://schemas.microsoft.com/office/drawing/2014/main" id="{46C842A7-222D-B189-DE0E-5F36D59C8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22"/>
          <a:stretch>
            <a:fillRect/>
          </a:stretch>
        </p:blipFill>
        <p:spPr bwMode="auto">
          <a:xfrm>
            <a:off x="631240" y="6631060"/>
            <a:ext cx="720725" cy="4714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http://www.clipartbest.com/cliparts/9cz/8Ay/9cz8AykcE.png">
            <a:extLst>
              <a:ext uri="{FF2B5EF4-FFF2-40B4-BE49-F238E27FC236}">
                <a16:creationId xmlns:a16="http://schemas.microsoft.com/office/drawing/2014/main" id="{E845C1EB-0898-C0DA-69B6-9C669DAAA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22"/>
          <a:stretch>
            <a:fillRect/>
          </a:stretch>
        </p:blipFill>
        <p:spPr bwMode="auto">
          <a:xfrm>
            <a:off x="5372100" y="6607937"/>
            <a:ext cx="720725" cy="4714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68C9F5823BC844A011B3CDF13D093B" ma:contentTypeVersion="12" ma:contentTypeDescription="Create a new document." ma:contentTypeScope="" ma:versionID="14ce512378723bb0e5df98471c50caf3">
  <xsd:schema xmlns:xsd="http://www.w3.org/2001/XMLSchema" xmlns:xs="http://www.w3.org/2001/XMLSchema" xmlns:p="http://schemas.microsoft.com/office/2006/metadata/properties" xmlns:ns2="b2f1d325-4cb6-4428-8030-8c133dba3385" xmlns:ns3="9c028657-b331-4746-bff2-5c6ab46ed246" targetNamespace="http://schemas.microsoft.com/office/2006/metadata/properties" ma:root="true" ma:fieldsID="f2e38d2c0f269a3978ae3e67199b8808" ns2:_="" ns3:_="">
    <xsd:import namespace="b2f1d325-4cb6-4428-8030-8c133dba3385"/>
    <xsd:import namespace="9c028657-b331-4746-bff2-5c6ab46ed24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f1d325-4cb6-4428-8030-8c133dba33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6b5a9e40-5c8f-4e4e-b4e1-dae2113df39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028657-b331-4746-bff2-5c6ab46ed246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789a7909-3b7f-4065-b879-c80572402a64}" ma:internalName="TaxCatchAll" ma:showField="CatchAllData" ma:web="9c028657-b331-4746-bff2-5c6ab46ed24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2f1d325-4cb6-4428-8030-8c133dba3385">
      <Terms xmlns="http://schemas.microsoft.com/office/infopath/2007/PartnerControls"/>
    </lcf76f155ced4ddcb4097134ff3c332f>
    <TaxCatchAll xmlns="9c028657-b331-4746-bff2-5c6ab46ed246" xsi:nil="true"/>
  </documentManagement>
</p:properties>
</file>

<file path=customXml/itemProps1.xml><?xml version="1.0" encoding="utf-8"?>
<ds:datastoreItem xmlns:ds="http://schemas.openxmlformats.org/officeDocument/2006/customXml" ds:itemID="{1B569A26-805F-48CF-B0C8-05E2C92928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f1d325-4cb6-4428-8030-8c133dba3385"/>
    <ds:schemaRef ds:uri="9c028657-b331-4746-bff2-5c6ab46ed24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BED6E3B-46BC-427F-BC13-0F1915C778F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9A798D-7939-4D1F-9CE4-4EDD8FC478FD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9c028657-b331-4746-bff2-5c6ab46ed24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b2f1d325-4cb6-4428-8030-8c133dba33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775</Words>
  <Application>Microsoft Office PowerPoint</Application>
  <PresentationFormat>On-screen Show (4:3)</PresentationFormat>
  <Paragraphs>90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</dc:creator>
  <cp:lastModifiedBy>N Stone</cp:lastModifiedBy>
  <cp:revision>61</cp:revision>
  <cp:lastPrinted>2015-09-22T13:04:29Z</cp:lastPrinted>
  <dcterms:created xsi:type="dcterms:W3CDTF">2015-04-28T21:00:47Z</dcterms:created>
  <dcterms:modified xsi:type="dcterms:W3CDTF">2025-11-07T14:07:22Z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0x0101004568C9F5823BC844A011B3CDF13D093B</vt:lpwstr>
  </property>
  <property fmtid="{D5CDD505-2E9C-101B-9397-08002B2CF9AE}" pid="3" name="MediaServiceImageTags">
    <vt:lpwstr/>
  </property>
</Properties>
</file>