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1" r:id="rId5"/>
    <p:sldId id="256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33665-9A2A-0C11-76C8-EECF1026715E}" v="3" dt="2023-11-12T22:03:06.769"/>
    <p1510:client id="{7A37A282-1BDA-397C-EDF8-AD2C249A7270}" v="3" dt="2023-11-01T13:25:4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HANCORN" userId="S::natasha.hancorn@christowprimary.org.uk::ec627433-d4e3-4ed7-9344-315057921c8d" providerId="AD" clId="Web-{7A37A282-1BDA-397C-EDF8-AD2C249A7270}"/>
    <pc:docChg chg="modSld">
      <pc:chgData name="Natasha HANCORN" userId="S::natasha.hancorn@christowprimary.org.uk::ec627433-d4e3-4ed7-9344-315057921c8d" providerId="AD" clId="Web-{7A37A282-1BDA-397C-EDF8-AD2C249A7270}" dt="2023-11-01T13:25:49.706" v="2" actId="20577"/>
      <pc:docMkLst>
        <pc:docMk/>
      </pc:docMkLst>
      <pc:sldChg chg="modSp">
        <pc:chgData name="Natasha HANCORN" userId="S::natasha.hancorn@christowprimary.org.uk::ec627433-d4e3-4ed7-9344-315057921c8d" providerId="AD" clId="Web-{7A37A282-1BDA-397C-EDF8-AD2C249A7270}" dt="2023-11-01T13:25:49.706" v="2" actId="20577"/>
        <pc:sldMkLst>
          <pc:docMk/>
          <pc:sldMk cId="1777078890" sldId="261"/>
        </pc:sldMkLst>
        <pc:spChg chg="mod">
          <ac:chgData name="Natasha HANCORN" userId="S::natasha.hancorn@christowprimary.org.uk::ec627433-d4e3-4ed7-9344-315057921c8d" providerId="AD" clId="Web-{7A37A282-1BDA-397C-EDF8-AD2C249A7270}" dt="2023-11-01T13:25:49.706" v="2" actId="20577"/>
          <ac:spMkLst>
            <pc:docMk/>
            <pc:sldMk cId="1777078890" sldId="261"/>
            <ac:spMk id="4" creationId="{56F7B741-E7C4-FF4F-9B37-86E243B3DAC7}"/>
          </ac:spMkLst>
        </pc:spChg>
      </pc:sldChg>
    </pc:docChg>
  </pc:docChgLst>
  <pc:docChgLst>
    <pc:chgData name="Vicky HARRIS" userId="S::vicky.harris@blackawtonprimary.org.uk::7753838d-8e49-4e7f-8633-c89f6fd57412" providerId="AD" clId="Web-{5F933665-9A2A-0C11-76C8-EECF1026715E}"/>
    <pc:docChg chg="modSld">
      <pc:chgData name="Vicky HARRIS" userId="S::vicky.harris@blackawtonprimary.org.uk::7753838d-8e49-4e7f-8633-c89f6fd57412" providerId="AD" clId="Web-{5F933665-9A2A-0C11-76C8-EECF1026715E}" dt="2023-11-12T22:03:02.331" v="1" actId="20577"/>
      <pc:docMkLst>
        <pc:docMk/>
      </pc:docMkLst>
      <pc:sldChg chg="modSp">
        <pc:chgData name="Vicky HARRIS" userId="S::vicky.harris@blackawtonprimary.org.uk::7753838d-8e49-4e7f-8633-c89f6fd57412" providerId="AD" clId="Web-{5F933665-9A2A-0C11-76C8-EECF1026715E}" dt="2023-11-12T22:03:02.331" v="1" actId="20577"/>
        <pc:sldMkLst>
          <pc:docMk/>
          <pc:sldMk cId="1777078890" sldId="261"/>
        </pc:sldMkLst>
        <pc:spChg chg="mod">
          <ac:chgData name="Vicky HARRIS" userId="S::vicky.harris@blackawtonprimary.org.uk::7753838d-8e49-4e7f-8633-c89f6fd57412" providerId="AD" clId="Web-{5F933665-9A2A-0C11-76C8-EECF1026715E}" dt="2023-11-12T22:03:02.331" v="1" actId="20577"/>
          <ac:spMkLst>
            <pc:docMk/>
            <pc:sldMk cId="1777078890" sldId="261"/>
            <ac:spMk id="29" creationId="{A39BCE6B-8A32-409D-BA62-2EFC20292FD5}"/>
          </ac:spMkLst>
        </pc:spChg>
      </pc:sldChg>
    </pc:docChg>
  </pc:docChgLst>
  <pc:docChgLst>
    <pc:chgData name="Vicky HARRIS" userId="7753838d-8e49-4e7f-8633-c89f6fd57412" providerId="ADAL" clId="{1B9F5044-8076-4B79-A862-C77E1561D0C5}"/>
    <pc:docChg chg="undo custSel modSld">
      <pc:chgData name="Vicky HARRIS" userId="7753838d-8e49-4e7f-8633-c89f6fd57412" providerId="ADAL" clId="{1B9F5044-8076-4B79-A862-C77E1561D0C5}" dt="2023-10-29T15:21:37.836" v="962" actId="14100"/>
      <pc:docMkLst>
        <pc:docMk/>
      </pc:docMkLst>
      <pc:sldChg chg="addSp delSp modSp mod">
        <pc:chgData name="Vicky HARRIS" userId="7753838d-8e49-4e7f-8633-c89f6fd57412" providerId="ADAL" clId="{1B9F5044-8076-4B79-A862-C77E1561D0C5}" dt="2023-10-29T15:21:37.836" v="962" actId="14100"/>
        <pc:sldMkLst>
          <pc:docMk/>
          <pc:sldMk cId="1777078890" sldId="261"/>
        </pc:sldMkLst>
        <pc:spChg chg="mod">
          <ac:chgData name="Vicky HARRIS" userId="7753838d-8e49-4e7f-8633-c89f6fd57412" providerId="ADAL" clId="{1B9F5044-8076-4B79-A862-C77E1561D0C5}" dt="2023-10-29T15:21:37.836" v="962" actId="14100"/>
          <ac:spMkLst>
            <pc:docMk/>
            <pc:sldMk cId="1777078890" sldId="261"/>
            <ac:spMk id="4" creationId="{56F7B741-E7C4-FF4F-9B37-86E243B3DAC7}"/>
          </ac:spMkLst>
        </pc:spChg>
        <pc:spChg chg="mod">
          <ac:chgData name="Vicky HARRIS" userId="7753838d-8e49-4e7f-8633-c89f6fd57412" providerId="ADAL" clId="{1B9F5044-8076-4B79-A862-C77E1561D0C5}" dt="2023-10-29T15:00:41.099" v="108" actId="20577"/>
          <ac:spMkLst>
            <pc:docMk/>
            <pc:sldMk cId="1777078890" sldId="261"/>
            <ac:spMk id="6" creationId="{E74D1236-0767-4865-97EB-6B2FFC76D178}"/>
          </ac:spMkLst>
        </pc:spChg>
        <pc:spChg chg="mod">
          <ac:chgData name="Vicky HARRIS" userId="7753838d-8e49-4e7f-8633-c89f6fd57412" providerId="ADAL" clId="{1B9F5044-8076-4B79-A862-C77E1561D0C5}" dt="2023-10-29T15:21:34.854" v="961" actId="14100"/>
          <ac:spMkLst>
            <pc:docMk/>
            <pc:sldMk cId="1777078890" sldId="261"/>
            <ac:spMk id="13" creationId="{28773529-A8C8-E644-96E9-434F63E3AA95}"/>
          </ac:spMkLst>
        </pc:spChg>
        <pc:spChg chg="mod">
          <ac:chgData name="Vicky HARRIS" userId="7753838d-8e49-4e7f-8633-c89f6fd57412" providerId="ADAL" clId="{1B9F5044-8076-4B79-A862-C77E1561D0C5}" dt="2023-10-29T15:02:10.588" v="180" actId="20577"/>
          <ac:spMkLst>
            <pc:docMk/>
            <pc:sldMk cId="1777078890" sldId="261"/>
            <ac:spMk id="25" creationId="{D530E97B-32CC-49A8-8B17-2D8BE974B0AC}"/>
          </ac:spMkLst>
        </pc:spChg>
        <pc:spChg chg="mod">
          <ac:chgData name="Vicky HARRIS" userId="7753838d-8e49-4e7f-8633-c89f6fd57412" providerId="ADAL" clId="{1B9F5044-8076-4B79-A862-C77E1561D0C5}" dt="2023-10-29T15:02:30.839" v="216" actId="20577"/>
          <ac:spMkLst>
            <pc:docMk/>
            <pc:sldMk cId="1777078890" sldId="261"/>
            <ac:spMk id="26" creationId="{A7B04A1E-D53D-4B3C-ADCC-7EC43403FC15}"/>
          </ac:spMkLst>
        </pc:spChg>
        <pc:spChg chg="mod">
          <ac:chgData name="Vicky HARRIS" userId="7753838d-8e49-4e7f-8633-c89f6fd57412" providerId="ADAL" clId="{1B9F5044-8076-4B79-A862-C77E1561D0C5}" dt="2023-10-29T15:03:12.933" v="271" actId="313"/>
          <ac:spMkLst>
            <pc:docMk/>
            <pc:sldMk cId="1777078890" sldId="261"/>
            <ac:spMk id="27" creationId="{C3598269-83ED-46CA-9102-DFD289824CA4}"/>
          </ac:spMkLst>
        </pc:spChg>
        <pc:spChg chg="mod">
          <ac:chgData name="Vicky HARRIS" userId="7753838d-8e49-4e7f-8633-c89f6fd57412" providerId="ADAL" clId="{1B9F5044-8076-4B79-A862-C77E1561D0C5}" dt="2023-10-29T15:03:28.626" v="298" actId="5793"/>
          <ac:spMkLst>
            <pc:docMk/>
            <pc:sldMk cId="1777078890" sldId="261"/>
            <ac:spMk id="28" creationId="{08C9D3C8-40EB-4CAB-AFE6-6F2DAE760386}"/>
          </ac:spMkLst>
        </pc:spChg>
        <pc:spChg chg="mod">
          <ac:chgData name="Vicky HARRIS" userId="7753838d-8e49-4e7f-8633-c89f6fd57412" providerId="ADAL" clId="{1B9F5044-8076-4B79-A862-C77E1561D0C5}" dt="2023-10-29T15:03:45.191" v="321" actId="20577"/>
          <ac:spMkLst>
            <pc:docMk/>
            <pc:sldMk cId="1777078890" sldId="261"/>
            <ac:spMk id="29" creationId="{A39BCE6B-8A32-409D-BA62-2EFC20292FD5}"/>
          </ac:spMkLst>
        </pc:spChg>
        <pc:spChg chg="add del mod">
          <ac:chgData name="Vicky HARRIS" userId="7753838d-8e49-4e7f-8633-c89f6fd57412" providerId="ADAL" clId="{1B9F5044-8076-4B79-A862-C77E1561D0C5}" dt="2023-10-29T15:20:24.329" v="942" actId="478"/>
          <ac:spMkLst>
            <pc:docMk/>
            <pc:sldMk cId="1777078890" sldId="261"/>
            <ac:spMk id="36" creationId="{B25BABFB-B463-4252-9272-062D402A65B4}"/>
          </ac:spMkLst>
        </pc:spChg>
        <pc:spChg chg="mod">
          <ac:chgData name="Vicky HARRIS" userId="7753838d-8e49-4e7f-8633-c89f6fd57412" providerId="ADAL" clId="{1B9F5044-8076-4B79-A862-C77E1561D0C5}" dt="2023-10-29T15:21:21.032" v="959" actId="113"/>
          <ac:spMkLst>
            <pc:docMk/>
            <pc:sldMk cId="1777078890" sldId="261"/>
            <ac:spMk id="37" creationId="{ED0CF0C0-F756-44EB-B77D-F372A2A9744E}"/>
          </ac:spMkLst>
        </pc:spChg>
        <pc:spChg chg="add mod">
          <ac:chgData name="Vicky HARRIS" userId="7753838d-8e49-4e7f-8633-c89f6fd57412" providerId="ADAL" clId="{1B9F5044-8076-4B79-A862-C77E1561D0C5}" dt="2023-10-29T15:06:58.189" v="372" actId="113"/>
          <ac:spMkLst>
            <pc:docMk/>
            <pc:sldMk cId="1777078890" sldId="261"/>
            <ac:spMk id="42" creationId="{8098731B-9ED5-44E1-80DB-C9EF77D92277}"/>
          </ac:spMkLst>
        </pc:spChg>
        <pc:graphicFrameChg chg="mod modGraphic">
          <ac:chgData name="Vicky HARRIS" userId="7753838d-8e49-4e7f-8633-c89f6fd57412" providerId="ADAL" clId="{1B9F5044-8076-4B79-A862-C77E1561D0C5}" dt="2023-10-29T15:20:55.041" v="947" actId="14100"/>
          <ac:graphicFrameMkLst>
            <pc:docMk/>
            <pc:sldMk cId="1777078890" sldId="261"/>
            <ac:graphicFrameMk id="9" creationId="{BBBBDA32-63C6-B04E-9408-14FF1278A35D}"/>
          </ac:graphicFrameMkLst>
        </pc:graphicFrameChg>
        <pc:picChg chg="add mod">
          <ac:chgData name="Vicky HARRIS" userId="7753838d-8e49-4e7f-8633-c89f6fd57412" providerId="ADAL" clId="{1B9F5044-8076-4B79-A862-C77E1561D0C5}" dt="2023-10-29T15:21:29.089" v="960" actId="1076"/>
          <ac:picMkLst>
            <pc:docMk/>
            <pc:sldMk cId="1777078890" sldId="261"/>
            <ac:picMk id="8" creationId="{ED2C8B2A-A2D5-4FB0-AD04-FCFDDFFB0A67}"/>
          </ac:picMkLst>
        </pc:picChg>
        <pc:picChg chg="add del mod">
          <ac:chgData name="Vicky HARRIS" userId="7753838d-8e49-4e7f-8633-c89f6fd57412" providerId="ADAL" clId="{1B9F5044-8076-4B79-A862-C77E1561D0C5}" dt="2023-10-29T15:19:38.438" v="929" actId="478"/>
          <ac:picMkLst>
            <pc:docMk/>
            <pc:sldMk cId="1777078890" sldId="261"/>
            <ac:picMk id="12" creationId="{695DC624-9036-4BBF-8296-E6930BB9C5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97B1-DAA2-45D8-8291-445F578998E2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24B0-46EF-4652-93F4-02E4DB95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58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more visuals as prompts </a:t>
            </a:r>
            <a:r>
              <a:rPr lang="en-GB" err="1"/>
              <a:t>eg</a:t>
            </a:r>
            <a:r>
              <a:rPr lang="en-GB"/>
              <a:t> thermometer, spring etc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B3EE-E38C-44F1-A941-4269F88DD0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CA8B-5E9F-4D3F-98D4-D9AABD3DC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99203-DBF8-4A57-9952-439294E80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EBEC7-7202-453F-BEF0-A41303E1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3141-F35B-4410-9BA2-69D15D53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F278-1477-403D-AFFF-85EF2FC1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2C48-4EF4-44A7-A7BF-54261920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6738A-7DA8-4400-B552-AFFD58E5F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B4B4-1511-4D38-8010-C05FDB85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DF50-B095-4402-B4C6-98DE5C9F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BDE94-4190-481B-B77F-CE245057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652A3-6569-4DF8-8856-D1D0F21A3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C8EB4-56CE-4483-A54E-6B7C3AE13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CF94-72FC-4E6C-8071-66522790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B319-E0D6-4BC5-872E-6C4CA545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6EB8-D5F3-4787-AC1C-24E11962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8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E462-7433-4F4C-A870-85F00327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90F6-6054-4158-9FAA-5F82D02B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4CD2-56BC-415B-9C5D-8D43DE6C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6453-E772-430E-BDD2-FC92BA81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11F4-FA62-42A0-A3F8-A00E31F5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8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BDFC-D085-4C8D-B58A-D49BABA7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18EC3-D183-40C8-99C4-2D92A4E5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3BFCC-995A-41AA-AD16-8C216273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A4FD-CBBD-489D-B24D-ED346502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AAA12-D19A-4D3F-BD31-3D848596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9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4957-FCF3-4658-A65C-2977215F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3D1B-143E-44B7-8CFE-8B922426B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99BA6-8F00-4A5D-A432-F958CA9B7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8142C-923D-4AD4-A8EC-466AFD8E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2341D-AAB5-4CD8-A52B-964B82D7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A345-CFE9-41E1-8CFF-53CA346D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F47C-E36D-4DE3-A8C1-DF9BB3B5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79704-3FFA-4EB2-88DF-76ECA23D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F8A67-1A92-4938-A3CA-2C343C868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90E72-AAA4-45F2-B2A3-2ED6A01CA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CD9D6-3754-413E-B800-7364921D0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4DDBA-1447-4F83-9707-0E145219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EEE42-6A32-4440-B583-ADD9326F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1A427-4B17-45B6-AF7D-8BBA18D6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1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A4DD-5E43-43B3-A2D0-83D53C28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CF892-1CED-4F36-ABF3-D47E625C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1415-07A2-495A-81AC-EACB8EFD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4956-30E5-41DA-9DAD-25DBEC75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5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92AE1-851E-40D3-B942-E50BA514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111D-3699-4A20-8E19-7148328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1FA0B-0D14-4A12-886F-551DD90D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63C9-6AE8-4CD7-90C5-D3634329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9600-A3E3-4D9B-8A37-399E6608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5C0F1-C380-4308-A726-873769FD1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2612A-DEE9-448C-9A95-25225149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F39B8-F2D4-435B-B54B-D833E3EC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0C08C-EA04-4539-84B8-84102AE0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3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69F5-582B-4F27-8310-DD27069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406F-5DF8-4573-B803-AA5BC0D65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E5883-BAD6-49AF-8A56-74361E658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051F7-1254-4DC3-AB25-D9879940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6168-BF38-4AFE-9F78-CBE1117C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3B904-E358-43A9-8375-4CCEE21E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5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95F95-8BD4-41B2-85EE-8C40524C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A9E9D-3342-4991-900B-8AF264A12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1782-041E-45B9-83D1-7605D3A63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604A-C07F-4CF3-AC94-29233F8BCB10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89599-0E45-45F0-826D-90A4C28F6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4D928-BA07-4848-865F-8D2222F1E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9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629562" y="68788"/>
            <a:ext cx="4696713" cy="583589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500" b="1">
                <a:latin typeface="Sassoon Primary"/>
              </a:rPr>
              <a:t>Year    Science</a:t>
            </a:r>
          </a:p>
          <a:p>
            <a:pPr algn="ctr"/>
            <a:r>
              <a:rPr lang="en-GB" sz="1500" b="1">
                <a:latin typeface="Sassoon Primary"/>
              </a:rPr>
              <a:t>Rocks and Soils </a:t>
            </a:r>
            <a:endParaRPr lang="en-GB" sz="1500" b="1">
              <a:latin typeface="Sassoon Primary" pitchFamily="50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73964"/>
              </p:ext>
            </p:extLst>
          </p:nvPr>
        </p:nvGraphicFramePr>
        <p:xfrm>
          <a:off x="110339" y="79820"/>
          <a:ext cx="3478688" cy="67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723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291965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59735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>
                          <a:latin typeface="Sassoon Primary"/>
                        </a:rPr>
                        <a:t>Key Vocabulary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416196">
                <a:tc>
                  <a:txBody>
                    <a:bodyPr/>
                    <a:lstStyle/>
                    <a:p>
                      <a:pPr algn="ctr"/>
                      <a:r>
                        <a:rPr lang="en-GB" sz="1500">
                          <a:latin typeface="Sassoon Primary" pitchFamily="50" charset="0"/>
                        </a:rPr>
                        <a:t>Key Word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>
                          <a:latin typeface="Sassoon Primary" pitchFamily="50" charset="0"/>
                        </a:rPr>
                        <a:t>Definition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82386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400" b="1">
                          <a:latin typeface="Sassoon Primary"/>
                        </a:rPr>
                        <a:t>boulder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latin typeface="Sassoon Primary"/>
                        </a:rPr>
                        <a:t> a large rock that comes from a natural source – a river/ glacier, moved from its original location to its present one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38786"/>
                  </a:ext>
                </a:extLst>
              </a:tr>
              <a:tr h="31364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400" b="1">
                          <a:latin typeface="Sassoon Primary"/>
                        </a:rPr>
                        <a:t>rock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latin typeface="Sassoon Primary"/>
                        </a:rPr>
                        <a:t>Smaller </a:t>
                      </a:r>
                      <a:r>
                        <a:rPr lang="en-GB" sz="1200" b="1">
                          <a:latin typeface="Sassoon Primary"/>
                        </a:rPr>
                        <a:t>boulders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130165"/>
                  </a:ext>
                </a:extLst>
              </a:tr>
              <a:tr h="5122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latin typeface="Sassoon Primary"/>
                        </a:rPr>
                        <a:t>Stone/pebble</a:t>
                      </a:r>
                    </a:p>
                    <a:p>
                      <a:pPr marL="0" indent="0" algn="ctr">
                        <a:buNone/>
                      </a:pPr>
                      <a:endParaRPr lang="en-GB" sz="1400" b="1">
                        <a:latin typeface="Sassoon Primary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>
                          <a:latin typeface="Sassoon Primary"/>
                        </a:rPr>
                        <a:t>Pieces of </a:t>
                      </a:r>
                      <a:r>
                        <a:rPr lang="en-GB" sz="1200" b="1">
                          <a:latin typeface="Sassoon Primary"/>
                        </a:rPr>
                        <a:t>boulders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627292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Sassoon Primary"/>
                        </a:rPr>
                        <a:t> grain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0">
                          <a:latin typeface="Sassoon Primary"/>
                        </a:rPr>
                        <a:t>Rocks are grains of </a:t>
                      </a:r>
                      <a:r>
                        <a:rPr lang="en-GB" sz="1200" b="1">
                          <a:latin typeface="Sassoon Primary"/>
                        </a:rPr>
                        <a:t>minerals</a:t>
                      </a:r>
                      <a:r>
                        <a:rPr lang="en-GB" sz="1200" b="0">
                          <a:latin typeface="Sassoon Primary"/>
                        </a:rPr>
                        <a:t> clumped together.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159212"/>
                  </a:ext>
                </a:extLst>
              </a:tr>
              <a:tr h="823861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Sassoon Primary"/>
                        </a:rPr>
                        <a:t>crystals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>
                          <a:latin typeface="Sassoon Primary"/>
                        </a:rPr>
                        <a:t>Crystals are made of minerals, and rocks are also made from </a:t>
                      </a:r>
                      <a:r>
                        <a:rPr lang="en-GB" sz="1200" b="1">
                          <a:latin typeface="Sassoon Primary"/>
                        </a:rPr>
                        <a:t>minerals</a:t>
                      </a:r>
                      <a:r>
                        <a:rPr lang="en-GB" sz="1200">
                          <a:latin typeface="Sassoon Primary"/>
                        </a:rPr>
                        <a:t> or sediments, but they are different.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229062"/>
                  </a:ext>
                </a:extLst>
              </a:tr>
              <a:tr h="449910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Sassoon Primary"/>
                        </a:rPr>
                        <a:t>Minerals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>
                          <a:latin typeface="Sassoon Primary"/>
                        </a:rPr>
                        <a:t>Are natural solid substances that occur naturally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74631"/>
                  </a:ext>
                </a:extLst>
              </a:tr>
              <a:tr h="636885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Sassoon Primary"/>
                        </a:rPr>
                        <a:t>layers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>
                          <a:latin typeface="Sassoon Primary"/>
                        </a:rPr>
                        <a:t>The earth is formed in layers the outer layer of Earth is the Earth’s crust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281"/>
                  </a:ext>
                </a:extLst>
              </a:tr>
              <a:tr h="449910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Sassoon Primary"/>
                        </a:rPr>
                        <a:t>absorbs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>
                          <a:latin typeface="Sassoon Primary"/>
                        </a:rPr>
                        <a:t>The water soaked up by the soil or rock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494234"/>
                  </a:ext>
                </a:extLst>
              </a:tr>
              <a:tr h="445707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Sassoon Primary"/>
                        </a:rPr>
                        <a:t>texture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>
                          <a:latin typeface="Sassoon Primary"/>
                        </a:rPr>
                        <a:t>Hard soft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223060"/>
                  </a:ext>
                </a:extLst>
              </a:tr>
              <a:tr h="646543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Sassoon Primary"/>
                        </a:rPr>
                        <a:t>fossil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>
                          <a:latin typeface="Sassoon Primary"/>
                        </a:rPr>
                        <a:t>The remains of a animal or plant embedded in a rock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554847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8389119" y="78298"/>
            <a:ext cx="3521280" cy="486496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25" b="1">
                <a:latin typeface="Sassoon Primary" pitchFamily="50" charset="0"/>
              </a:rPr>
              <a:t>Learning Sequence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7EEAFE-CE8A-4DCD-B3A1-72D6A5606575}"/>
              </a:ext>
            </a:extLst>
          </p:cNvPr>
          <p:cNvGrpSpPr/>
          <p:nvPr/>
        </p:nvGrpSpPr>
        <p:grpSpPr>
          <a:xfrm>
            <a:off x="8339591" y="627930"/>
            <a:ext cx="577402" cy="1124240"/>
            <a:chOff x="6969706" y="2655113"/>
            <a:chExt cx="618619" cy="796541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60D36E53-68FA-4C94-99BB-056832ED9DBD}"/>
                </a:ext>
              </a:extLst>
            </p:cNvPr>
            <p:cNvSpPr/>
            <p:nvPr/>
          </p:nvSpPr>
          <p:spPr>
            <a:xfrm rot="5400000">
              <a:off x="6873612" y="2785030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04F3C6-23C8-411D-A828-9F4D12C7EE53}"/>
                </a:ext>
              </a:extLst>
            </p:cNvPr>
            <p:cNvSpPr txBox="1"/>
            <p:nvPr/>
          </p:nvSpPr>
          <p:spPr>
            <a:xfrm>
              <a:off x="6969706" y="2901162"/>
              <a:ext cx="618619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17E981-3A20-418E-A437-93F02431AF01}"/>
              </a:ext>
            </a:extLst>
          </p:cNvPr>
          <p:cNvGrpSpPr/>
          <p:nvPr/>
        </p:nvGrpSpPr>
        <p:grpSpPr>
          <a:xfrm>
            <a:off x="8294701" y="1662126"/>
            <a:ext cx="577403" cy="1124240"/>
            <a:chOff x="6891719" y="3323971"/>
            <a:chExt cx="618620" cy="796541"/>
          </a:xfrm>
        </p:grpSpPr>
        <p:sp>
          <p:nvSpPr>
            <p:cNvPr id="2" name="Arrow: Chevron 1">
              <a:extLst>
                <a:ext uri="{FF2B5EF4-FFF2-40B4-BE49-F238E27FC236}">
                  <a16:creationId xmlns:a16="http://schemas.microsoft.com/office/drawing/2014/main" id="{048BEA37-8E27-4D28-AA02-9D99119637FD}"/>
                </a:ext>
              </a:extLst>
            </p:cNvPr>
            <p:cNvSpPr/>
            <p:nvPr/>
          </p:nvSpPr>
          <p:spPr>
            <a:xfrm rot="5400000">
              <a:off x="6843714" y="3453888"/>
              <a:ext cx="796541" cy="536708"/>
            </a:xfrm>
            <a:prstGeom prst="chevron">
              <a:avLst>
                <a:gd name="adj" fmla="val 45741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153274-4706-4875-9964-46797FD988E9}"/>
                </a:ext>
              </a:extLst>
            </p:cNvPr>
            <p:cNvSpPr txBox="1"/>
            <p:nvPr/>
          </p:nvSpPr>
          <p:spPr>
            <a:xfrm>
              <a:off x="6891719" y="3568578"/>
              <a:ext cx="618619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E94B4-F677-4AEF-AA09-0D6172DB48C7}"/>
              </a:ext>
            </a:extLst>
          </p:cNvPr>
          <p:cNvGrpSpPr/>
          <p:nvPr/>
        </p:nvGrpSpPr>
        <p:grpSpPr>
          <a:xfrm>
            <a:off x="8339587" y="2661977"/>
            <a:ext cx="577402" cy="1124240"/>
            <a:chOff x="6709124" y="4015111"/>
            <a:chExt cx="618619" cy="796541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94AEA13C-E136-411D-90E1-FA08CC96FC84}"/>
                </a:ext>
              </a:extLst>
            </p:cNvPr>
            <p:cNvSpPr/>
            <p:nvPr/>
          </p:nvSpPr>
          <p:spPr>
            <a:xfrm rot="5400000">
              <a:off x="6601184" y="4145028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623EF4-1AB8-48A9-9FCC-4B2774AA9E50}"/>
                </a:ext>
              </a:extLst>
            </p:cNvPr>
            <p:cNvSpPr txBox="1"/>
            <p:nvPr/>
          </p:nvSpPr>
          <p:spPr>
            <a:xfrm>
              <a:off x="6709124" y="4267215"/>
              <a:ext cx="618619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43AC5C-FAD2-43AF-A0AB-704054F34FEB}"/>
              </a:ext>
            </a:extLst>
          </p:cNvPr>
          <p:cNvGrpSpPr/>
          <p:nvPr/>
        </p:nvGrpSpPr>
        <p:grpSpPr>
          <a:xfrm>
            <a:off x="8335239" y="3650504"/>
            <a:ext cx="577402" cy="1215332"/>
            <a:chOff x="6980047" y="4645426"/>
            <a:chExt cx="618621" cy="796541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32FB9C2-8F93-4CF9-8368-46CE5ADC0839}"/>
                </a:ext>
              </a:extLst>
            </p:cNvPr>
            <p:cNvSpPr/>
            <p:nvPr/>
          </p:nvSpPr>
          <p:spPr>
            <a:xfrm rot="5400000">
              <a:off x="6888614" y="4775343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0D6A9E-035B-4888-BB32-B2B70A635E73}"/>
                </a:ext>
              </a:extLst>
            </p:cNvPr>
            <p:cNvSpPr txBox="1"/>
            <p:nvPr/>
          </p:nvSpPr>
          <p:spPr>
            <a:xfrm>
              <a:off x="6980047" y="4825631"/>
              <a:ext cx="618621" cy="393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4</a:t>
              </a:r>
            </a:p>
            <a:p>
              <a:pPr algn="ctr"/>
              <a:endParaRPr lang="en-GB" sz="1100" b="1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CA840D-3F2F-46DB-8F23-6F359C8694CB}"/>
              </a:ext>
            </a:extLst>
          </p:cNvPr>
          <p:cNvGrpSpPr/>
          <p:nvPr/>
        </p:nvGrpSpPr>
        <p:grpSpPr>
          <a:xfrm>
            <a:off x="8371155" y="4716004"/>
            <a:ext cx="577402" cy="1124240"/>
            <a:chOff x="6999284" y="5282027"/>
            <a:chExt cx="618621" cy="796541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5FC259B5-7DD0-43CB-9B34-DC8EC8BC9578}"/>
                </a:ext>
              </a:extLst>
            </p:cNvPr>
            <p:cNvSpPr/>
            <p:nvPr/>
          </p:nvSpPr>
          <p:spPr>
            <a:xfrm rot="5400000">
              <a:off x="6888614" y="5411944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5DB5F2-C7BD-4271-BCDC-08E68EA5CAB0}"/>
                </a:ext>
              </a:extLst>
            </p:cNvPr>
            <p:cNvSpPr txBox="1"/>
            <p:nvPr/>
          </p:nvSpPr>
          <p:spPr>
            <a:xfrm>
              <a:off x="6999284" y="5541426"/>
              <a:ext cx="618621" cy="425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5</a:t>
              </a:r>
            </a:p>
            <a:p>
              <a:pPr algn="ctr"/>
              <a:endParaRPr lang="en-GB" sz="1100" b="1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73612-7D74-44D6-95B3-BB6FB07718A3}"/>
              </a:ext>
            </a:extLst>
          </p:cNvPr>
          <p:cNvGrpSpPr/>
          <p:nvPr/>
        </p:nvGrpSpPr>
        <p:grpSpPr>
          <a:xfrm>
            <a:off x="8371155" y="5667950"/>
            <a:ext cx="577402" cy="1124240"/>
            <a:chOff x="6991848" y="5953844"/>
            <a:chExt cx="618621" cy="796541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4178B442-9645-4A09-A80D-99A7B8215FE7}"/>
                </a:ext>
              </a:extLst>
            </p:cNvPr>
            <p:cNvSpPr/>
            <p:nvPr/>
          </p:nvSpPr>
          <p:spPr>
            <a:xfrm rot="5400000">
              <a:off x="6881179" y="6083761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D8E028-F892-445D-910A-DF343E03D670}"/>
                </a:ext>
              </a:extLst>
            </p:cNvPr>
            <p:cNvSpPr txBox="1"/>
            <p:nvPr/>
          </p:nvSpPr>
          <p:spPr>
            <a:xfrm>
              <a:off x="6991848" y="6218454"/>
              <a:ext cx="618621" cy="425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>
                  <a:solidFill>
                    <a:schemeClr val="bg1"/>
                  </a:solidFill>
                  <a:latin typeface="Sassoon Primary" pitchFamily="50" charset="0"/>
                </a:rPr>
                <a:t>6</a:t>
              </a:r>
            </a:p>
            <a:p>
              <a:pPr algn="ctr"/>
              <a:endParaRPr lang="en-GB" sz="1100" b="1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74D1236-0767-4865-97EB-6B2FFC76D178}"/>
              </a:ext>
            </a:extLst>
          </p:cNvPr>
          <p:cNvSpPr/>
          <p:nvPr/>
        </p:nvSpPr>
        <p:spPr>
          <a:xfrm>
            <a:off x="8987448" y="652377"/>
            <a:ext cx="2798186" cy="8384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solidFill>
                  <a:schemeClr val="tx1"/>
                </a:solidFill>
                <a:latin typeface="Sassoon Primary" pitchFamily="50" charset="0"/>
              </a:rPr>
              <a:t>How can rocks be grouped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30E97B-32CC-49A8-8B17-2D8BE974B0AC}"/>
              </a:ext>
            </a:extLst>
          </p:cNvPr>
          <p:cNvSpPr/>
          <p:nvPr/>
        </p:nvSpPr>
        <p:spPr>
          <a:xfrm>
            <a:off x="8966522" y="1716965"/>
            <a:ext cx="2825791" cy="8446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solidFill>
                  <a:schemeClr val="tx1"/>
                </a:solidFill>
                <a:latin typeface="Sassoon Primary"/>
              </a:rPr>
              <a:t>Which rock is the hardest?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04A1E-D53D-4B3C-ADCC-7EC43403FC15}"/>
              </a:ext>
            </a:extLst>
          </p:cNvPr>
          <p:cNvSpPr/>
          <p:nvPr/>
        </p:nvSpPr>
        <p:spPr>
          <a:xfrm>
            <a:off x="8987448" y="2758880"/>
            <a:ext cx="2755702" cy="8446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solidFill>
                  <a:schemeClr val="tx1"/>
                </a:solidFill>
                <a:latin typeface="Sassoon Primary"/>
              </a:rPr>
              <a:t>Which rock absorbs the most water?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8269-83ED-46CA-9102-DFD289824CA4}"/>
              </a:ext>
            </a:extLst>
          </p:cNvPr>
          <p:cNvSpPr/>
          <p:nvPr/>
        </p:nvSpPr>
        <p:spPr>
          <a:xfrm>
            <a:off x="8974132" y="3794650"/>
            <a:ext cx="2769018" cy="8507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solidFill>
                  <a:schemeClr val="tx1"/>
                </a:solidFill>
                <a:latin typeface="Sassoon Primary" pitchFamily="50" charset="0"/>
              </a:rPr>
              <a:t>How much water can different soils retain?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D3C8-40EB-4CAB-AFE6-6F2DAE760386}"/>
              </a:ext>
            </a:extLst>
          </p:cNvPr>
          <p:cNvSpPr/>
          <p:nvPr/>
        </p:nvSpPr>
        <p:spPr>
          <a:xfrm>
            <a:off x="8974132" y="4759532"/>
            <a:ext cx="2782773" cy="8323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>
                <a:solidFill>
                  <a:schemeClr val="tx1"/>
                </a:solidFill>
                <a:latin typeface="Sassoon Primary" pitchFamily="50" charset="0"/>
              </a:rPr>
              <a:t>How can soil be separated?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9BCE6B-8A32-409D-BA62-2EFC20292FD5}"/>
              </a:ext>
            </a:extLst>
          </p:cNvPr>
          <p:cNvSpPr/>
          <p:nvPr/>
        </p:nvSpPr>
        <p:spPr>
          <a:xfrm>
            <a:off x="9014334" y="5695009"/>
            <a:ext cx="2728816" cy="1034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/>
              </a:rPr>
              <a:t>How can fossils be formed?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0CF0C0-F756-44EB-B77D-F372A2A9744E}"/>
              </a:ext>
            </a:extLst>
          </p:cNvPr>
          <p:cNvSpPr txBox="1"/>
          <p:nvPr/>
        </p:nvSpPr>
        <p:spPr>
          <a:xfrm>
            <a:off x="5000767" y="796333"/>
            <a:ext cx="19475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 </a:t>
            </a:r>
            <a:r>
              <a:rPr lang="en-GB" b="1"/>
              <a:t>Types of Rocks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0B3F277-4E78-4E2F-854A-AC73B33B7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57" y="6061487"/>
            <a:ext cx="4296111" cy="7617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E941116-5555-4D4A-AD90-667E418D2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625" y="4963844"/>
            <a:ext cx="3213724" cy="6749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80DE0EB-FA5A-4BD3-A6B8-6265FA1A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188" y="4980534"/>
            <a:ext cx="658437" cy="66336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691188B-058A-4BD6-8C2B-9D8076B7E27E}"/>
              </a:ext>
            </a:extLst>
          </p:cNvPr>
          <p:cNvSpPr txBox="1"/>
          <p:nvPr/>
        </p:nvSpPr>
        <p:spPr>
          <a:xfrm>
            <a:off x="4454322" y="4594512"/>
            <a:ext cx="2985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Working Scientifically Skills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586562-EC09-47A4-86C0-F1BD9722DB89}"/>
              </a:ext>
            </a:extLst>
          </p:cNvPr>
          <p:cNvSpPr txBox="1"/>
          <p:nvPr/>
        </p:nvSpPr>
        <p:spPr>
          <a:xfrm>
            <a:off x="4454322" y="5724402"/>
            <a:ext cx="2985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Science Enquiry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C8B2A-A2D5-4FB0-AD04-FCFDDFFB0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295" y="1194127"/>
            <a:ext cx="4704075" cy="111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5DC624-9036-4BBF-8296-E6930BB9C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8869" y="2782658"/>
            <a:ext cx="4261395" cy="178969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098731B-9ED5-44E1-80DB-C9EF77D92277}"/>
              </a:ext>
            </a:extLst>
          </p:cNvPr>
          <p:cNvSpPr txBox="1"/>
          <p:nvPr/>
        </p:nvSpPr>
        <p:spPr>
          <a:xfrm>
            <a:off x="4969199" y="2396004"/>
            <a:ext cx="19554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 </a:t>
            </a:r>
            <a:r>
              <a:rPr lang="en-GB" b="1"/>
              <a:t>Types of Soil</a:t>
            </a:r>
          </a:p>
        </p:txBody>
      </p:sp>
    </p:spTree>
    <p:extLst>
      <p:ext uri="{BB962C8B-B14F-4D97-AF65-F5344CB8AC3E}">
        <p14:creationId xmlns:p14="http://schemas.microsoft.com/office/powerpoint/2010/main" val="177707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826E6-3A7A-4707-B97A-CE049DD1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93479" y="149070"/>
            <a:ext cx="6289622" cy="6559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82B4F-C486-4BD5-A0B8-3F48BA4FF2E7}"/>
              </a:ext>
            </a:extLst>
          </p:cNvPr>
          <p:cNvSpPr txBox="1"/>
          <p:nvPr/>
        </p:nvSpPr>
        <p:spPr>
          <a:xfrm rot="16200000">
            <a:off x="-2150890" y="3052423"/>
            <a:ext cx="580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Today, we are focusing on:</a:t>
            </a:r>
          </a:p>
        </p:txBody>
      </p:sp>
    </p:spTree>
    <p:extLst>
      <p:ext uri="{BB962C8B-B14F-4D97-AF65-F5344CB8AC3E}">
        <p14:creationId xmlns:p14="http://schemas.microsoft.com/office/powerpoint/2010/main" val="276687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DE86C-7506-4583-B825-010F1382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85" y="0"/>
            <a:ext cx="681214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35CD5-84B1-409D-BAF4-F77116FE1BF3}"/>
              </a:ext>
            </a:extLst>
          </p:cNvPr>
          <p:cNvSpPr txBox="1"/>
          <p:nvPr/>
        </p:nvSpPr>
        <p:spPr>
          <a:xfrm>
            <a:off x="182231" y="140970"/>
            <a:ext cx="861774" cy="6576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4400">
                <a:latin typeface="Comic Sans MS" panose="030F0702030302020204" pitchFamily="66" charset="0"/>
              </a:rPr>
              <a:t>Working Scientifically  </a:t>
            </a:r>
          </a:p>
        </p:txBody>
      </p:sp>
    </p:spTree>
    <p:extLst>
      <p:ext uri="{BB962C8B-B14F-4D97-AF65-F5344CB8AC3E}">
        <p14:creationId xmlns:p14="http://schemas.microsoft.com/office/powerpoint/2010/main" val="11506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41A3E-53DF-46DA-94F2-A1F34C72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22" y="0"/>
            <a:ext cx="785471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A6FD5-501B-4099-8373-53FA7F27A76F}"/>
              </a:ext>
            </a:extLst>
          </p:cNvPr>
          <p:cNvSpPr txBox="1"/>
          <p:nvPr/>
        </p:nvSpPr>
        <p:spPr>
          <a:xfrm>
            <a:off x="182231" y="140970"/>
            <a:ext cx="861774" cy="6576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4400">
                <a:latin typeface="Comic Sans MS" panose="030F0702030302020204" pitchFamily="66" charset="0"/>
              </a:rPr>
              <a:t>Types of Enquiry  </a:t>
            </a:r>
          </a:p>
        </p:txBody>
      </p:sp>
    </p:spTree>
    <p:extLst>
      <p:ext uri="{BB962C8B-B14F-4D97-AF65-F5344CB8AC3E}">
        <p14:creationId xmlns:p14="http://schemas.microsoft.com/office/powerpoint/2010/main" val="369240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bbd9a4-af56-419d-974e-f0a3d60a322f" xsi:nil="true"/>
    <lcf76f155ced4ddcb4097134ff3c332f xmlns="ec2d9698-6d82-49d1-94bc-d740eafa00e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775026D965A458088DEE3207FF1E9" ma:contentTypeVersion="16" ma:contentTypeDescription="Create a new document." ma:contentTypeScope="" ma:versionID="d371b1f43d946d5882ea5e037e7eacff">
  <xsd:schema xmlns:xsd="http://www.w3.org/2001/XMLSchema" xmlns:xs="http://www.w3.org/2001/XMLSchema" xmlns:p="http://schemas.microsoft.com/office/2006/metadata/properties" xmlns:ns2="89bbd9a4-af56-419d-974e-f0a3d60a322f" xmlns:ns3="ec2d9698-6d82-49d1-94bc-d740eafa00ea" targetNamespace="http://schemas.microsoft.com/office/2006/metadata/properties" ma:root="true" ma:fieldsID="85abb2ad4bb61cad4499f53ba8b64b20" ns2:_="" ns3:_="">
    <xsd:import namespace="89bbd9a4-af56-419d-974e-f0a3d60a322f"/>
    <xsd:import namespace="ec2d9698-6d82-49d1-94bc-d740eafa00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bd9a4-af56-419d-974e-f0a3d60a32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195f2c4-3c7a-42d3-89f5-f687b9aa298e}" ma:internalName="TaxCatchAll" ma:showField="CatchAllData" ma:web="89bbd9a4-af56-419d-974e-f0a3d60a3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d9698-6d82-49d1-94bc-d740eafa0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55e06ae-8cb1-41c6-a470-875edd1f6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B60B7F-E4BD-484B-A448-9B5B80AF2B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44A11D-5DBE-4F51-91FF-D5994896B015}">
  <ds:schemaRefs>
    <ds:schemaRef ds:uri="89bbd9a4-af56-419d-974e-f0a3d60a322f"/>
    <ds:schemaRef ds:uri="ec2d9698-6d82-49d1-94bc-d740eafa00e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81BF5A-C7B9-4FE6-B9CA-E5B5576402E3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HARRIS</dc:creator>
  <cp:revision>3</cp:revision>
  <dcterms:created xsi:type="dcterms:W3CDTF">2023-09-17T22:29:05Z</dcterms:created>
  <dcterms:modified xsi:type="dcterms:W3CDTF">2023-11-12T22:03:12Z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0x010100223775026D965A458088DEE3207FF1E9</vt:lpwstr>
  </property>
  <property fmtid="{D5CDD505-2E9C-101B-9397-08002B2CF9AE}" pid="3" name="MediaServiceImageTags">
    <vt:lpwstr/>
  </property>
</Properties>
</file>