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6D82"/>
    <a:srgbClr val="F2C020"/>
    <a:srgbClr val="454D55"/>
    <a:srgbClr val="E8611D"/>
    <a:srgbClr val="81BF3B"/>
    <a:srgbClr val="F39D21"/>
    <a:srgbClr val="BAC82F"/>
    <a:srgbClr val="6F0066"/>
    <a:srgbClr val="403474"/>
    <a:srgbClr val="571B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0" autoAdjust="0"/>
    <p:restoredTop sz="94635" autoAdjust="0"/>
  </p:normalViewPr>
  <p:slideViewPr>
    <p:cSldViewPr snapToGrid="0" showGuides="1">
      <p:cViewPr varScale="1">
        <p:scale>
          <a:sx n="69" d="100"/>
          <a:sy n="69" d="100"/>
        </p:scale>
        <p:origin x="84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46843-D728-40C3-A235-5106A1741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A6704-C5B9-427A-B786-BF9D9A6F1B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223B-3EA1-4C33-B934-FE8908DA0F68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E4186-AC94-42CF-A09B-E291117BA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E12EB-D4BD-49CA-9FC4-5C9A4F4F7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1C06-22B2-4805-8A74-E63609FE6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58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AEBD5-8370-46D7-B855-682A6B1AF981}" type="datetimeFigureOut">
              <a:rPr lang="en-US" noProof="0" smtClean="0"/>
              <a:t>10/18/2021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970C-3301-4DD8-87C8-448E3F893981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7283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4970C-3301-4DD8-87C8-448E3F8939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9A71A3-950D-4899-B79B-35F2758BD331}"/>
              </a:ext>
            </a:extLst>
          </p:cNvPr>
          <p:cNvGrpSpPr/>
          <p:nvPr userDrawn="1"/>
        </p:nvGrpSpPr>
        <p:grpSpPr>
          <a:xfrm>
            <a:off x="0" y="1207336"/>
            <a:ext cx="12192000" cy="4467863"/>
            <a:chOff x="0" y="1207336"/>
            <a:chExt cx="12192000" cy="4467863"/>
          </a:xfrm>
        </p:grpSpPr>
        <p:sp>
          <p:nvSpPr>
            <p:cNvPr id="33" name="Flowchart: Delay 24">
              <a:extLst>
                <a:ext uri="{FF2B5EF4-FFF2-40B4-BE49-F238E27FC236}">
                  <a16:creationId xmlns:a16="http://schemas.microsoft.com/office/drawing/2014/main" id="{928187B2-0394-40AE-9F9C-6682AC71596C}"/>
                </a:ext>
              </a:extLst>
            </p:cNvPr>
            <p:cNvSpPr/>
            <p:nvPr userDrawn="1"/>
          </p:nvSpPr>
          <p:spPr>
            <a:xfrm flipH="1">
              <a:off x="2613003" y="3441616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5" name="Flowchart: Delay 24">
              <a:extLst>
                <a:ext uri="{FF2B5EF4-FFF2-40B4-BE49-F238E27FC236}">
                  <a16:creationId xmlns:a16="http://schemas.microsoft.com/office/drawing/2014/main" id="{355D9AC9-E7B7-459E-925B-0047C675B750}"/>
                </a:ext>
              </a:extLst>
            </p:cNvPr>
            <p:cNvSpPr/>
            <p:nvPr userDrawn="1"/>
          </p:nvSpPr>
          <p:spPr>
            <a:xfrm>
              <a:off x="9491472" y="1379494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02FB5C-BDE1-4891-8E91-CB3F868629BB}"/>
                </a:ext>
              </a:extLst>
            </p:cNvPr>
            <p:cNvSpPr/>
            <p:nvPr userDrawn="1"/>
          </p:nvSpPr>
          <p:spPr>
            <a:xfrm>
              <a:off x="4416552" y="1207336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rgbClr val="BAC82F"/>
                </a:gs>
                <a:gs pos="100000">
                  <a:srgbClr val="0C6D8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9DE4F0-7E7E-4423-A407-CD6485ACBB4F}"/>
                </a:ext>
              </a:extLst>
            </p:cNvPr>
            <p:cNvSpPr/>
            <p:nvPr userDrawn="1"/>
          </p:nvSpPr>
          <p:spPr>
            <a:xfrm>
              <a:off x="0" y="1207336"/>
              <a:ext cx="4416552" cy="356616"/>
            </a:xfrm>
            <a:prstGeom prst="rect">
              <a:avLst/>
            </a:prstGeom>
            <a:gradFill flip="none" rotWithShape="1">
              <a:gsLst>
                <a:gs pos="0">
                  <a:srgbClr val="F2C020"/>
                </a:gs>
                <a:gs pos="100000">
                  <a:srgbClr val="BAC82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74833-8EE3-4FA9-B6D2-03710E410482}"/>
                </a:ext>
              </a:extLst>
            </p:cNvPr>
            <p:cNvSpPr/>
            <p:nvPr userDrawn="1"/>
          </p:nvSpPr>
          <p:spPr>
            <a:xfrm>
              <a:off x="4416552" y="3269385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4005B59-B78D-469E-BAA4-E7B2A61E103D}"/>
                </a:ext>
              </a:extLst>
            </p:cNvPr>
            <p:cNvSpPr/>
            <p:nvPr userDrawn="1"/>
          </p:nvSpPr>
          <p:spPr>
            <a:xfrm>
              <a:off x="4414968" y="5318583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2000">
                  <a:schemeClr val="accent3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0BE4BEF-834D-4D0F-8E96-F1F8E6600C46}"/>
                </a:ext>
              </a:extLst>
            </p:cNvPr>
            <p:cNvSpPr/>
            <p:nvPr userDrawn="1"/>
          </p:nvSpPr>
          <p:spPr>
            <a:xfrm>
              <a:off x="9448800" y="5317275"/>
              <a:ext cx="2743200" cy="356616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4D6C00-E83E-4187-903F-A0A515BA9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38" y="2079876"/>
            <a:ext cx="3052087" cy="1475598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US" noProof="0"/>
              <a:t>CLICK TO EDIT</a:t>
            </a:r>
            <a:br>
              <a:rPr lang="en-US" noProof="0"/>
            </a:br>
            <a:r>
              <a:rPr lang="en-US" noProof="0"/>
              <a:t>MASTER TITLE</a:t>
            </a:r>
            <a:br>
              <a:rPr lang="en-US" noProof="0"/>
            </a:br>
            <a:r>
              <a:rPr lang="en-US" noProof="0"/>
              <a:t>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3587769"/>
            <a:ext cx="1726129" cy="29159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63" y="3927199"/>
            <a:ext cx="1726129" cy="37857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3 Years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4968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8435" y="436306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BAC82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8434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22681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81BF3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22680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3304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5391" y="43779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2CA05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55390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06873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1B866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06872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05170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0C6D8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05169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3304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55390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403474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55389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20978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571B6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20977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4968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1198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6F0066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1197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4968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75657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75656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423464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23463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3304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759849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E8611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59848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107656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07655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93432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3E081-530B-464A-B47C-C858A60E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373A1-F9A6-4E7C-A04F-22454F3A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05888" y="550858"/>
            <a:ext cx="2743200" cy="176716"/>
          </a:xfrm>
          <a:prstGeom prst="rect">
            <a:avLst/>
          </a:prstGeom>
        </p:spPr>
        <p:txBody>
          <a:bodyPr/>
          <a:lstStyle/>
          <a:p>
            <a:fld id="{F0BF70C0-85C8-4782-A2DC-740B0F58DBF8}" type="datetime1">
              <a:rPr lang="en-US" noProof="0" smtClean="0"/>
              <a:t>10/18/2021</a:t>
            </a:fld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F57F-FEA7-4D09-AA29-F32AA557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428B-5ACF-4E79-A091-05E2328DA75D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200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C5166-4796-40D2-A50C-05DACE2C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2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6682-CE55-4994-889B-5D188C3E4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53088"/>
            <a:ext cx="10515600" cy="234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F9231-8DF4-411E-8324-453AB042A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5888" y="577752"/>
            <a:ext cx="2743200" cy="1767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fld id="{8BF4B2BE-5503-4E92-A98A-CA19FA0A1E48}" type="datetime1">
              <a:rPr lang="en-US" noProof="0" smtClean="0"/>
              <a:pPr/>
              <a:t>10/18/2021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475F0-EE3A-4617-AFAB-40BF7C148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5888" y="392469"/>
            <a:ext cx="2743200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07E7D-9F5C-43AC-A03A-432F6CB44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2913" y="392470"/>
            <a:ext cx="395287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i="1">
                <a:solidFill>
                  <a:srgbClr val="454D55"/>
                </a:solidFill>
              </a:defRPr>
            </a:lvl1pPr>
          </a:lstStyle>
          <a:p>
            <a:fld id="{93C1428B-5ACF-4E79-A091-05E2328DA75D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743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CB4C-B5E1-4756-815D-BC6EC8E7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5" y="1472022"/>
            <a:ext cx="3052087" cy="1475598"/>
          </a:xfrm>
        </p:spPr>
        <p:txBody>
          <a:bodyPr/>
          <a:lstStyle/>
          <a:p>
            <a:r>
              <a:rPr lang="en-US" dirty="0"/>
              <a:t>YR 10 PHOTOGRAPHY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D4784F-41FE-47AC-B617-00EA570D3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425" y="2738542"/>
            <a:ext cx="4193803" cy="930436"/>
          </a:xfrm>
        </p:spPr>
        <p:txBody>
          <a:bodyPr>
            <a:normAutofit/>
          </a:bodyPr>
          <a:lstStyle/>
          <a:p>
            <a:r>
              <a:rPr lang="en-US" sz="1400" dirty="0"/>
              <a:t>Urban Landscape – Experimental Photography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A8FF1C-735A-4A06-B94C-EA60103219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005" y="2970774"/>
            <a:ext cx="3021347" cy="378571"/>
          </a:xfrm>
        </p:spPr>
        <p:txBody>
          <a:bodyPr>
            <a:normAutofit fontScale="92500"/>
          </a:bodyPr>
          <a:lstStyle/>
          <a:p>
            <a:r>
              <a:rPr lang="en-US" dirty="0"/>
              <a:t>Skills &amp; Inspiration Overview 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B47DC31-EE68-48D8-9468-C2B842A23804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en-US" dirty="0"/>
              <a:t>YR 11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A9E837-1CF3-4923-8E30-94AB8B4C2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Q1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54842DC-5569-4421-BEE9-EC5D80DF6E5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RANKIN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390D17E-2D62-4E5F-B6C7-00133606296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Destroy Project – Handmade Edits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894C19-9FAB-43B1-85B9-CB0B890E7C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Q2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368F96B-C4DE-44C0-B817-D7856E6752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SUZANNE SAROFF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4B1980E-9DD3-42DE-8F61-F99D5543C47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dirty="0"/>
              <a:t>Water Distortions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71962F0-0A0F-4FC2-9E69-6265A830C4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Q3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B193253-F94A-4164-AE5D-6B3931AE17C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MADS PERCH 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74B2B85-AD22-4077-83F1-E8A029BDD2A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755390" y="618756"/>
            <a:ext cx="1726129" cy="176047"/>
          </a:xfrm>
        </p:spPr>
        <p:txBody>
          <a:bodyPr/>
          <a:lstStyle/>
          <a:p>
            <a:r>
              <a:rPr lang="en-US" dirty="0"/>
              <a:t>Light Projections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06E260A-6B73-4483-8F8B-5B22E648BF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Q4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4F2613F-DCC0-4A1F-9B48-C279DDE0C20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LAPP PRO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7BB4E68-6401-4C98-8572-F315F0392AD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US" dirty="0"/>
              <a:t>Light Painting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47846D-FA06-4686-A47D-5A668FD95FE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306A44-50E7-4C10-ABF1-71CE55A094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47472" y="2914158"/>
            <a:ext cx="1044000" cy="1044000"/>
          </a:xfrm>
        </p:spPr>
        <p:txBody>
          <a:bodyPr/>
          <a:lstStyle/>
          <a:p>
            <a:r>
              <a:rPr lang="en-US"/>
              <a:t>Q1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5D376EC-609C-46F1-A4A6-22B3BCBA977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MAUREN BRODBECK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F3490A6-CE9A-4C91-9932-EEF33F6A61D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en-US" dirty="0"/>
              <a:t>Visual Element Adjustment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BD9AA2-DFE1-412D-BB95-7989BA1E603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Q2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B5D9C5D-1FCA-4D88-ADCB-481D203B846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HELDER SANTOS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15B9CEB-0CEB-4050-8317-0807EADC0F0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en-US" dirty="0"/>
              <a:t>Photographic Kaleidoscopes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DDFF132-912B-4B2B-B3E5-D1AB199B5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Q3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7AEBAB8-BDEB-4E4A-B443-829D3C340CA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BEN BOOTHBY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46FA574-2C1D-466A-8970-8B2776FA33DF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en-US" dirty="0"/>
              <a:t>Layering Visual Elements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50DBC3-6438-47ED-BA7E-BBD7E08290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Q4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71435C51-CB8E-41E5-8C00-34ADCC273A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MILES DONOVAN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46F0E31-A00A-4287-813C-109216A5986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Photographic Collage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7C0ECD94-A4CB-4FB7-A7F7-AA32C0ED85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0624EF-8210-444B-9BC7-2C144038C2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Q1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F4A9D67-1B01-4CF8-AC0D-C7E518691F6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075657" y="4567759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JAYSON LILLEY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7DFA977-B8C8-428F-BA2B-EFF078C726C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US" dirty="0"/>
              <a:t>Photoshop and Digital Art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073D15E-3E59-4781-BA50-8D741A373A3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/>
              <a:t>Q2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183E534-6B6A-4814-BF59-57A6E38C5B0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ALEXEY BOGOLOPOV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75CE6EC-954F-4DE1-BFD8-21E7D92FDE17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423463" y="6303785"/>
            <a:ext cx="1726129" cy="2490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Introduction to Photoshop and editing skills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ACEF7EF-E8CB-4008-A749-3586789460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Q3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96FA5D30-6CB0-4EEA-AB74-670C4C1A6E0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TOM MANLEY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2439FE52-3A9A-43A5-9827-31AEC68BEE7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How to create a Photographic Essay – Why do we document? 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15ADFC7-484C-4FB9-A3C1-CDAA545F73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Q4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PHOTO SAFARI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00E93532-CE49-4B9B-B7CE-189B4CACB360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973758" y="6303785"/>
            <a:ext cx="1994623" cy="31191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‘Ways of Seeing’ – The Rules of Composition – How to be a better Photographer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0356F4D-EF6F-4CA4-9F12-1144AB06B6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03659-1C3C-40E5-BE1B-1DCC6A9CA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i="0" dirty="0"/>
              <a:t>CREATIVE ARTS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0B8AAA-F436-42D2-B561-5E65C6A0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i="0" dirty="0" err="1"/>
              <a:t>Coombeshead</a:t>
            </a:r>
            <a:r>
              <a:rPr lang="en-US" i="0" dirty="0"/>
              <a:t> Academy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FD034-B9C1-41DF-9CA6-A5C81E6F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0</a:t>
            </a:r>
            <a:fld id="{93C1428B-5ACF-4E79-A091-05E2328DA75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3" name="Picture 4" descr="Bulb light vector icon. Lighting Electric lamp. Electricity, shine. Light  Bulb icon vector , #ad, #icon, #Light… | Light bulb icon, Light bulb logo,  Technology icon">
            <a:extLst>
              <a:ext uri="{FF2B5EF4-FFF2-40B4-BE49-F238E27FC236}">
                <a16:creationId xmlns:a16="http://schemas.microsoft.com/office/drawing/2014/main" id="{02763641-DB6E-C84C-B23C-A0E63F2CA1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5" t="14695" r="16144" b="14597"/>
          <a:stretch/>
        </p:blipFill>
        <p:spPr bwMode="auto">
          <a:xfrm>
            <a:off x="159042" y="5144593"/>
            <a:ext cx="555135" cy="60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830E2636-8A45-714E-96BA-50D8266903E5}"/>
              </a:ext>
            </a:extLst>
          </p:cNvPr>
          <p:cNvSpPr txBox="1"/>
          <p:nvPr/>
        </p:nvSpPr>
        <p:spPr>
          <a:xfrm>
            <a:off x="793378" y="5092077"/>
            <a:ext cx="991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create original artwork inspired by the work of others</a:t>
            </a:r>
          </a:p>
        </p:txBody>
      </p:sp>
      <p:pic>
        <p:nvPicPr>
          <p:cNvPr id="65" name="Picture 2" descr="Speech Bubble Comments - SVG - iconmonstr">
            <a:extLst>
              <a:ext uri="{FF2B5EF4-FFF2-40B4-BE49-F238E27FC236}">
                <a16:creationId xmlns:a16="http://schemas.microsoft.com/office/drawing/2014/main" id="{E3DA1104-30AE-D248-AB59-BF9DC964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2" y="4360027"/>
            <a:ext cx="561438" cy="561438"/>
          </a:xfrm>
          <a:prstGeom prst="rect">
            <a:avLst/>
          </a:prstGeom>
          <a:noFill/>
          <a:effectLst/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5FE2ADB-792A-5F4E-B860-A5B7BAFDF91F}"/>
              </a:ext>
            </a:extLst>
          </p:cNvPr>
          <p:cNvSpPr txBox="1"/>
          <p:nvPr/>
        </p:nvSpPr>
        <p:spPr>
          <a:xfrm>
            <a:off x="779549" y="4360027"/>
            <a:ext cx="114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Developing how to talk and write about your own and other’s work</a:t>
            </a:r>
          </a:p>
        </p:txBody>
      </p:sp>
      <p:pic>
        <p:nvPicPr>
          <p:cNvPr id="67" name="Picture 10" descr="Checklist Icon of Line style - Available in SVG, PNG, EPS, AI &amp; Icon fonts">
            <a:extLst>
              <a:ext uri="{FF2B5EF4-FFF2-40B4-BE49-F238E27FC236}">
                <a16:creationId xmlns:a16="http://schemas.microsoft.com/office/drawing/2014/main" id="{4E85A525-0B1E-7048-BE49-ED0368C62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23" y="5955484"/>
            <a:ext cx="645076" cy="64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6928099E-A932-C14D-952A-A06C949EF038}"/>
              </a:ext>
            </a:extLst>
          </p:cNvPr>
          <p:cNvSpPr txBox="1"/>
          <p:nvPr/>
        </p:nvSpPr>
        <p:spPr>
          <a:xfrm>
            <a:off x="793940" y="5987402"/>
            <a:ext cx="99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evaluate your own and others work</a:t>
            </a:r>
          </a:p>
        </p:txBody>
      </p:sp>
      <p:pic>
        <p:nvPicPr>
          <p:cNvPr id="69" name="Picture 4" descr="Pencil line black icon 330430 - Download Free Vectors, Clipart Graphics &amp;  Vector Art">
            <a:extLst>
              <a:ext uri="{FF2B5EF4-FFF2-40B4-BE49-F238E27FC236}">
                <a16:creationId xmlns:a16="http://schemas.microsoft.com/office/drawing/2014/main" id="{CF7DC924-0E63-414E-AD03-7844C176F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9" y="3563339"/>
            <a:ext cx="521951" cy="52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2CFA9DF-B88F-F746-9560-170C6C8E79A9}"/>
              </a:ext>
            </a:extLst>
          </p:cNvPr>
          <p:cNvSpPr txBox="1"/>
          <p:nvPr/>
        </p:nvSpPr>
        <p:spPr>
          <a:xfrm>
            <a:off x="770011" y="3429000"/>
            <a:ext cx="1141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 how to apply and experiment with the Visual Elements through a variety of skills, techniques and processes</a:t>
            </a:r>
          </a:p>
        </p:txBody>
      </p:sp>
      <p:pic>
        <p:nvPicPr>
          <p:cNvPr id="72" name="Picture 4" descr="Alexey Bogolepov – AMAAR">
            <a:extLst>
              <a:ext uri="{FF2B5EF4-FFF2-40B4-BE49-F238E27FC236}">
                <a16:creationId xmlns:a16="http://schemas.microsoft.com/office/drawing/2014/main" id="{92F7E243-A7E2-8B4E-B325-13F2CEFE8A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r="12611"/>
          <a:stretch/>
        </p:blipFill>
        <p:spPr bwMode="auto">
          <a:xfrm>
            <a:off x="5838983" y="5032371"/>
            <a:ext cx="923113" cy="9231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B150874-A169-944A-9E2C-E42FA2787EF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833" r="7833"/>
          <a:stretch/>
        </p:blipFill>
        <p:spPr>
          <a:xfrm>
            <a:off x="7158108" y="5033237"/>
            <a:ext cx="924543" cy="924543"/>
          </a:xfrm>
          <a:prstGeom prst="ellipse">
            <a:avLst/>
          </a:prstGeom>
        </p:spPr>
      </p:pic>
      <p:pic>
        <p:nvPicPr>
          <p:cNvPr id="1030" name="Picture 6" descr="Photo Safari">
            <a:extLst>
              <a:ext uri="{FF2B5EF4-FFF2-40B4-BE49-F238E27FC236}">
                <a16:creationId xmlns:a16="http://schemas.microsoft.com/office/drawing/2014/main" id="{7BDC19AF-12E5-B540-93EE-AD2F9733A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99143" y="5017845"/>
            <a:ext cx="954364" cy="9543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Truman Brewery, Jayson Lilley, screenprint, 90x40cm">
            <a:extLst>
              <a:ext uri="{FF2B5EF4-FFF2-40B4-BE49-F238E27FC236}">
                <a16:creationId xmlns:a16="http://schemas.microsoft.com/office/drawing/2014/main" id="{1BCF2B02-74F0-AC49-987D-3753B5D12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3" t="5866" r="213" b="38578"/>
          <a:stretch/>
        </p:blipFill>
        <p:spPr bwMode="auto">
          <a:xfrm>
            <a:off x="4477665" y="5027974"/>
            <a:ext cx="937353" cy="9373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80C03BA-5302-48E5-A5DB-B27F7555034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2562" t="-2925" r="-4727" b="27855"/>
          <a:stretch/>
        </p:blipFill>
        <p:spPr>
          <a:xfrm>
            <a:off x="8511175" y="2965103"/>
            <a:ext cx="936534" cy="936534"/>
          </a:xfrm>
          <a:prstGeom prst="ellipse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F53DE94-69CD-43D2-93F6-706F55426B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7" b="27"/>
          <a:stretch/>
        </p:blipFill>
        <p:spPr>
          <a:xfrm>
            <a:off x="4485045" y="2947620"/>
            <a:ext cx="944966" cy="944966"/>
          </a:xfrm>
          <a:prstGeom prst="teardrop">
            <a:avLst>
              <a:gd name="adj" fmla="val 71989"/>
            </a:avLst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2C51BF7-C2E5-43F3-A052-76876A66DA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59138" y="2971209"/>
            <a:ext cx="929898" cy="929898"/>
          </a:xfrm>
          <a:prstGeom prst="ellipse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647194B-1270-40B4-9340-FE383DE1275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9701" r="9701"/>
          <a:stretch/>
        </p:blipFill>
        <p:spPr>
          <a:xfrm>
            <a:off x="5808371" y="2966122"/>
            <a:ext cx="947018" cy="947018"/>
          </a:xfrm>
          <a:prstGeom prst="ellipse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256C6FE0-779C-4EFD-BF28-E1FF3DBCA5C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8262" r="18262"/>
          <a:stretch/>
        </p:blipFill>
        <p:spPr>
          <a:xfrm>
            <a:off x="8505935" y="925899"/>
            <a:ext cx="929742" cy="929742"/>
          </a:xfrm>
          <a:prstGeom prst="ellipse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B2D4B94-AB9E-485E-80E7-D2FFDD95884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5312" r="15312"/>
          <a:stretch/>
        </p:blipFill>
        <p:spPr>
          <a:xfrm>
            <a:off x="7171963" y="935016"/>
            <a:ext cx="924543" cy="924543"/>
          </a:xfrm>
          <a:prstGeom prst="ellipse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D815BA5-B426-4C7F-8DF3-01E73455BBE8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5000" r="25000"/>
          <a:stretch/>
        </p:blipFill>
        <p:spPr>
          <a:xfrm>
            <a:off x="5838983" y="936325"/>
            <a:ext cx="904374" cy="904374"/>
          </a:xfrm>
          <a:prstGeom prst="ellipse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200FEC-8ECD-4A92-86C1-31AB977B4BD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-6646" t="1606" r="6646" b="15794"/>
          <a:stretch/>
        </p:blipFill>
        <p:spPr>
          <a:xfrm>
            <a:off x="4466073" y="909328"/>
            <a:ext cx="936376" cy="936376"/>
          </a:xfrm>
          <a:prstGeom prst="ellipse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D15F9EC5-C9F5-4E86-BDF7-EC8D6DEA2BC1}"/>
              </a:ext>
            </a:extLst>
          </p:cNvPr>
          <p:cNvSpPr/>
          <p:nvPr/>
        </p:nvSpPr>
        <p:spPr>
          <a:xfrm rot="10800000">
            <a:off x="282530" y="1277397"/>
            <a:ext cx="2066431" cy="223919"/>
          </a:xfrm>
          <a:prstGeom prst="rightArrow">
            <a:avLst/>
          </a:prstGeom>
          <a:solidFill>
            <a:srgbClr val="0C6D82"/>
          </a:solidFill>
          <a:ln w="72390">
            <a:solidFill>
              <a:srgbClr val="0C6D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1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C6D82"/>
      </a:dk1>
      <a:lt1>
        <a:srgbClr val="FFFFFF"/>
      </a:lt1>
      <a:dk2>
        <a:srgbClr val="6F0066"/>
      </a:dk2>
      <a:lt2>
        <a:srgbClr val="1E597D"/>
      </a:lt2>
      <a:accent1>
        <a:srgbClr val="571B6D"/>
      </a:accent1>
      <a:accent2>
        <a:srgbClr val="2CA05B"/>
      </a:accent2>
      <a:accent3>
        <a:srgbClr val="C90B24"/>
      </a:accent3>
      <a:accent4>
        <a:srgbClr val="E8611D"/>
      </a:accent4>
      <a:accent5>
        <a:srgbClr val="F39D21"/>
      </a:accent5>
      <a:accent6>
        <a:srgbClr val="1B866F"/>
      </a:accent6>
      <a:hlink>
        <a:srgbClr val="0C6D82"/>
      </a:hlink>
      <a:folHlink>
        <a:srgbClr val="0C6D82"/>
      </a:folHlink>
    </a:clrScheme>
    <a:fontScheme name="Custom 10">
      <a:majorFont>
        <a:latin typeface="Franklin Gothic Dem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2390">
          <a:solidFill>
            <a:srgbClr val="454D55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6411242_Colorful product roadmap timeline_SL_V1.pptx" id="{6D8823AB-3E34-4E8D-AE3C-7D7916AE70B3}" vid="{BC540765-6631-455E-9814-9685D6B35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06333E-AAC1-4B6E-8D98-11D5906DDE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10315-7037-4A95-8B02-3A27D3F2ABEF}"/>
</file>

<file path=customXml/itemProps3.xml><?xml version="1.0" encoding="utf-8"?>
<ds:datastoreItem xmlns:ds="http://schemas.openxmlformats.org/officeDocument/2006/customXml" ds:itemID="{7AAB77C9-F236-42C1-829A-F94CF9ADFAB4}">
  <ds:schemaRefs>
    <ds:schemaRef ds:uri="http://schemas.microsoft.com/office/2006/documentManagement/types"/>
    <ds:schemaRef ds:uri="http://purl.org/dc/dcmitype/"/>
    <ds:schemaRef ds:uri="a0b848a4-2891-4fe0-bc8e-dac50186fe3f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Colorful product roadmap timeline </Template>
  <TotalTime>0</TotalTime>
  <Words>173</Words>
  <Application>Microsoft Office PowerPoint</Application>
  <PresentationFormat>Widescreen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Demi</vt:lpstr>
      <vt:lpstr>Segoe UI</vt:lpstr>
      <vt:lpstr>Office Theme</vt:lpstr>
      <vt:lpstr>YR 10 PHOTOGRAPHY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2020-07-03T13:21:56Z</dcterms:created>
  <dcterms:modified xsi:type="dcterms:W3CDTF">2021-10-18T11:56:38Z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