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660"/>
  </p:normalViewPr>
  <p:slideViewPr>
    <p:cSldViewPr snapToGrid="0">
      <p:cViewPr>
        <p:scale>
          <a:sx n="67" d="100"/>
          <a:sy n="67" d="100"/>
        </p:scale>
        <p:origin x="861" y="6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9B95B-0EAD-46A9-90F1-BA9DF7446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EAB80E-E1C0-460E-A65C-201ACC00B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EF88B-767E-4ED5-BD6B-83567238D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B4AD7-51CE-4BC8-AEED-EA813E622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A57F9-B63B-439F-839A-1CBF541FA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92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A2CF0-77DF-4551-9E45-676187F7C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CC9F3-8CEE-4B66-B832-3A4C3C4D6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F995F-AD9B-4564-8DB9-A6F6F80E6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53C62-9DDD-468E-AC4A-8BFD0F5B3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8F9EC-6BC4-4A62-B304-41FD8CA0A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195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79763-50B1-4DD8-8B5D-E8E23FE80C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DC8CCF-F500-47F8-A1E3-FDB2A9B76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BB203-AFDB-4453-8FEB-80C0B6C31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F554C-0A74-4E68-BD88-B46A1734C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0A1F9-C332-4975-88CF-C7E8C1BA3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79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E9B0C-BC85-4188-A51C-E5F992B91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515CD-A1C0-4344-99D3-CB45CCD3E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EA0C1-960C-4888-A9CB-AFA6E499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82430-212A-4D3E-9BFD-4DCC8B4C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3F046-6D7F-46F1-AF3D-505FC388B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18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16B8E-9FB1-4EA8-9C8F-BBAA9E9D5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1D877-F1A1-46FF-B30C-72A2FF3CE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226BC-980A-423B-B00A-9733696C2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33AB8-9B7E-4D4F-89AC-4625F2E59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593DB-9F39-4827-939D-C4F2A18CF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8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C2687-4723-4DB2-B653-4F3CC2034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BA6D1-1C79-4CFB-8F8A-FF24CDF1C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BB4BD9-AFA5-4DC4-A746-66829DA7B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B4F83D-4EB5-4A23-A0C5-919FE563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F1452-251E-45E4-99AF-8CACD0087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040061-3723-4CB4-B864-93EB8D6B4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26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56288-AFF8-4222-B5E3-2B71D675B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32E90-D71D-4631-A128-9425B81A6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BD100-BC8C-4426-985D-855D367C0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C24A20-5970-4E11-B2B0-61CFB62566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AFB18E-7FB6-4E69-BECA-765E8B1C08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DA2D5-D8AE-4C41-B4B7-028B452E4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EE3454-40C4-44EE-8532-F71894FAA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AEA993-123E-45D2-9149-365CA16F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24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F0EF4-43E2-406A-9708-F9445B154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43FBAC-FD26-4FDE-956D-124B1A18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7CBCBE-B247-47BF-A0E6-A26F7293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3A4196-1B24-4EB5-B52C-05C522B78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0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9F2BB1-2A08-477E-9675-1D3E3D180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638DE-FA8B-4B6C-A299-3D7928A6E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8D9FC-90CA-4F24-A6C8-1BAF2ADF8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75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7290D-E749-4748-92AA-2730BF80E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E4D42-1922-4329-AF8C-CFD8AAD0C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00A2D2-EE09-4E16-8BEB-4E8899B43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672A9B-BEFD-497A-B603-3C150C503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7BDB7-7FED-4753-9FB1-0478B0921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07FBD-0666-4406-AAC7-2E8D8C810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7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E18ED-C814-4D65-89EB-171CCADAA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EC6F3-19CE-4DC4-B040-0EF4E3FD9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73DA62-2504-4069-9E1D-0BC45424A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B5836-B5A6-41FE-AF82-EC3175C26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6A618D-7D67-48D4-8EB8-435047C36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76058-C91C-456A-AEE9-8CFD95839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7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3A6D98-FF37-4C4C-81DA-25F33E09F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6148C-6B0C-4713-A783-808EFE55A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5D55E-783A-4F9D-B661-5108AD315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60278-7EC9-49B0-9D6A-3136A24A9B97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45A6B-A11D-4CC0-9AF2-5D8B5FEDF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3681A-61B2-4315-99B9-61E3C3F6D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9B192-FCCE-4F71-999B-AD505E690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865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6A2241B-438B-4B8D-B795-F5B8DCD63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Parental Engagement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F8AA030-096F-499A-BC86-AE2B2DEC8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Increased number of proactive parental meetings for individual students in Y11 since January (Target students)</a:t>
            </a:r>
          </a:p>
          <a:p>
            <a:r>
              <a:rPr lang="en-GB" dirty="0"/>
              <a:t>Increased uptake in parents </a:t>
            </a:r>
            <a:r>
              <a:rPr lang="en-GB" dirty="0" err="1"/>
              <a:t>eveing</a:t>
            </a:r>
            <a:r>
              <a:rPr lang="en-GB" dirty="0"/>
              <a:t> appointments</a:t>
            </a:r>
          </a:p>
          <a:p>
            <a:pPr lvl="1"/>
            <a:r>
              <a:rPr lang="en-GB" dirty="0"/>
              <a:t>42 out of 59 students booked to attend</a:t>
            </a:r>
          </a:p>
          <a:p>
            <a:pPr lvl="1"/>
            <a:r>
              <a:rPr lang="en-GB" dirty="0"/>
              <a:t>Individual calls to late replies</a:t>
            </a:r>
          </a:p>
          <a:p>
            <a:pPr lvl="1"/>
            <a:r>
              <a:rPr lang="en-GB" dirty="0"/>
              <a:t>Catch up evening for non-attenders</a:t>
            </a:r>
          </a:p>
          <a:p>
            <a:r>
              <a:rPr lang="en-GB" dirty="0"/>
              <a:t>First Parent forum 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128221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FE8DF-D43B-4184-8639-FC980660E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9682"/>
            <a:ext cx="10515600" cy="1325563"/>
          </a:xfrm>
        </p:spPr>
        <p:txBody>
          <a:bodyPr/>
          <a:lstStyle/>
          <a:p>
            <a:r>
              <a:rPr lang="en-GB" dirty="0"/>
              <a:t>Parent Forum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55D3721-BA63-46AF-AFA1-F229D3F348CF}"/>
              </a:ext>
            </a:extLst>
          </p:cNvPr>
          <p:cNvPicPr/>
          <p:nvPr/>
        </p:nvPicPr>
        <p:blipFill rotWithShape="1">
          <a:blip r:embed="rId2"/>
          <a:srcRect l="25900" t="25320" r="32244" b="11895"/>
          <a:stretch/>
        </p:blipFill>
        <p:spPr bwMode="auto">
          <a:xfrm>
            <a:off x="523569" y="1429241"/>
            <a:ext cx="5159478" cy="527635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F926516-352E-4C15-90D9-F121467FBFE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293" t="34552" r="32341" b="28960"/>
          <a:stretch/>
        </p:blipFill>
        <p:spPr>
          <a:xfrm>
            <a:off x="5891981" y="1429240"/>
            <a:ext cx="5523731" cy="317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170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1B974E9B42DF42A6DCCCB579A3E4C6" ma:contentTypeVersion="8" ma:contentTypeDescription="Create a new document." ma:contentTypeScope="" ma:versionID="ced09aeeba73ddcf8e88e12f304549e1">
  <xsd:schema xmlns:xsd="http://www.w3.org/2001/XMLSchema" xmlns:xs="http://www.w3.org/2001/XMLSchema" xmlns:p="http://schemas.microsoft.com/office/2006/metadata/properties" xmlns:ns2="f6dbf1d6-2ce5-40df-9cc9-9bb34b01c2e0" xmlns:ns3="9ad13610-ae9a-4e71-a8d9-9480d9997d77" targetNamespace="http://schemas.microsoft.com/office/2006/metadata/properties" ma:root="true" ma:fieldsID="25fc3afc2eae1528bbe241755fb5e230" ns2:_="" ns3:_="">
    <xsd:import namespace="f6dbf1d6-2ce5-40df-9cc9-9bb34b01c2e0"/>
    <xsd:import namespace="9ad13610-ae9a-4e71-a8d9-9480d9997d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bf1d6-2ce5-40df-9cc9-9bb34b01c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3610-ae9a-4e71-a8d9-9480d9997d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2A0A898-22BE-46AB-9C39-5952C5DEC271}"/>
</file>

<file path=customXml/itemProps2.xml><?xml version="1.0" encoding="utf-8"?>
<ds:datastoreItem xmlns:ds="http://schemas.openxmlformats.org/officeDocument/2006/customXml" ds:itemID="{CAD8B1D3-1CAC-428A-BECA-A0F0CDBC5E94}"/>
</file>

<file path=customXml/itemProps3.xml><?xml version="1.0" encoding="utf-8"?>
<ds:datastoreItem xmlns:ds="http://schemas.openxmlformats.org/officeDocument/2006/customXml" ds:itemID="{935E5D3E-BF63-489B-991B-CEDDDF3A1568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Parental Engagement</vt:lpstr>
      <vt:lpstr>Parent Forum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Parental Engagement</dc:title>
  <dc:creator>Karl FONSECA</dc:creator>
  <cp:lastModifiedBy>Karl FONSECA</cp:lastModifiedBy>
  <cp:revision>2</cp:revision>
  <dcterms:created xsi:type="dcterms:W3CDTF">2025-03-06T09:39:56Z</dcterms:created>
  <dcterms:modified xsi:type="dcterms:W3CDTF">2025-03-06T09:42:17Z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0x010100D41B974E9B42DF42A6DCCCB579A3E4C6</vt:lpwstr>
  </property>
</Properties>
</file>