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765" r:id="rId2"/>
    <p:sldId id="1767" r:id="rId3"/>
    <p:sldId id="1766" r:id="rId4"/>
    <p:sldId id="1781" r:id="rId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184"/>
    <a:srgbClr val="7C5DA3"/>
    <a:srgbClr val="E8F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/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260E3AB-A214-46AC-B714-38E1077F4210}" type="datetime1">
              <a:rPr lang="en-US"/>
              <a:pPr>
                <a:defRPr/>
              </a:pPr>
              <a:t>11/7/2022</a:t>
            </a:fld>
            <a:endParaRPr dirty="0"/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/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/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/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FFE9782-B39A-456D-B559-606D159CA9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4101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altLang="en-US" dirty="0">
              <a:latin typeface="Calibri" panose="020F050202020403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822CA93-F4EA-4581-9A60-0C42B300E616}" type="slidenum">
              <a:rPr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985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/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/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F6E71-F28E-4A4D-8F6E-08086644DBA4}" type="datetime1">
              <a:rPr lang="en-US"/>
              <a:pPr>
                <a:defRPr/>
              </a:pPr>
              <a:t>11/7/2022</a:t>
            </a:fld>
            <a:endParaRPr dirty="0"/>
          </a:p>
        </p:txBody>
      </p:sp>
      <p:sp>
        <p:nvSpPr>
          <p:cNvPr id="5" name="Footer Placeholder 4">
            <a:extLst/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>
            <a:extLst/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377DA-A267-4647-81C6-C466F714207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235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59800" y="6445250"/>
            <a:ext cx="5842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3044825" y="6491288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2" name="Title 1">
            <a:extLst/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/>
          </p:cNvPr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7800-02E1-4CC2-842C-5DD9EF076BD8}" type="datetime1">
              <a:rPr lang="en-US"/>
              <a:pPr>
                <a:defRPr/>
              </a:pPr>
              <a:t>11/7/2022</a:t>
            </a:fld>
            <a:endParaRPr dirty="0"/>
          </a:p>
        </p:txBody>
      </p:sp>
      <p:sp>
        <p:nvSpPr>
          <p:cNvPr id="7" name="Slide Number Placeholder 5">
            <a:extLst/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EA453-0036-4CA1-AAD5-3FEF21499C5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835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/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5D77DB5-6A83-421E-87BA-90BC53525E43}" type="datetime1">
              <a:rPr lang="en-US"/>
              <a:pPr>
                <a:defRPr/>
              </a:pPr>
              <a:t>11/7/2022</a:t>
            </a:fld>
            <a:endParaRPr dirty="0"/>
          </a:p>
        </p:txBody>
      </p:sp>
      <p:sp>
        <p:nvSpPr>
          <p:cNvPr id="5" name="Footer Placeholder 4">
            <a:extLst/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>
            <a:extLst/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16442C7D-46E7-460A-A6DD-F655CDEAA14A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</p:sldLayoutIdLst>
  <p:transition spd="slow"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42875" y="122238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Year 3: Skeleton and Muscles Knowledge Mat</a:t>
            </a:r>
          </a:p>
        </p:txBody>
      </p:sp>
      <p:graphicFrame>
        <p:nvGraphicFramePr>
          <p:cNvPr id="3" name="Content Placeholder 3">
            <a:extLst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0542478"/>
              </p:ext>
            </p:extLst>
          </p:nvPr>
        </p:nvGraphicFramePr>
        <p:xfrm>
          <a:off x="142875" y="676275"/>
          <a:ext cx="8867774" cy="576262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26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4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61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014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Books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our skeleton and muscles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8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nutrition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Nutrition involves drinking enough water and eating the right amount of items from the four main food groups. 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712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skeleton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human skeleton is made of bone and grows as we grow. Our skull protects our brain and our ribs protect our heart and lungs.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spine is made up of 33 bones and the smallest bone is found in our ear.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Muscles make up 40% of our total body weight and the smallest muscle is found in our ears.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5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muscles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Muscles are attached to bones by tendons and help them to move. When a muscle contracts it gets shorter and pulls on the bone it is attached to.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6" marB="45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4404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diet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Our bodies need a balanced diet to work properly. This involves drinking enough water and eating healthily.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Important facts to know by the end of the skeleton and muscle topic: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When we are born we have about 300 bones in our body by the time we are adults we have 206 because some bones have fused together.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4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That humans cannot make their own food. They get their nutrition from what they eat.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That humans have skeletons and muscles for support, protection and movement.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that the body parts have special functions.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the names of the body parts associated with skeleton and muscles.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Compare the diets of different groups of animals, including humans.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what a healthy meal looks like.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76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joint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Joints allow the body to make movements. The body has many bones and are connected through the joints.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522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When broken our bones will repair themselves. Doctors use casts or splits to make sure they grow back straight.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81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pelvis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pelvis is a bony cradle-shaped structure located at the base of the spine.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36" marB="4573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6" marB="45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132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cartilage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Cartilage is a connective tissue found in many areas of the body including joints between bones e.g. the elbows, knees and ankles.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883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longest bone in the human body is the thigh bone called the femur.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5522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rib cage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It is made up of curved bones. The rib cage is found in the chest area. It protects a person’s internal organs from damage.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34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Bone marrow makes up 4% of a human body mass. It produces red blood cells which carry oxygen all around the body.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0783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tendon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Muscles are attached to the bone by tendons and work in pairs to allow for smooth movement.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6" marB="45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0298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spine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Also known as your backbone, your spine is a strong, flexible column of ring-like bones that runs from your skull to your pelvis.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6" marB="4573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pic>
        <p:nvPicPr>
          <p:cNvPr id="13373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83188" y="1093788"/>
            <a:ext cx="120967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74" name="Picture 65" descr="Image result for funnybone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68738" y="1093788"/>
            <a:ext cx="1314450" cy="163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42875" y="157163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Year 3: Rocks and Magnets Knowledge Mat</a:t>
            </a:r>
          </a:p>
        </p:txBody>
      </p:sp>
      <p:graphicFrame>
        <p:nvGraphicFramePr>
          <p:cNvPr id="3" name="Content Placeholder 3">
            <a:extLst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9895487"/>
              </p:ext>
            </p:extLst>
          </p:nvPr>
        </p:nvGraphicFramePr>
        <p:xfrm>
          <a:off x="142875" y="649288"/>
          <a:ext cx="8821738" cy="58246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367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6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3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894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our rocks and magnets</a:t>
                      </a:r>
                    </a:p>
                  </a:txBody>
                  <a:tcPr marL="91437" marR="91437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8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fossil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fossil is the preserved remains or traces of a dead organism.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soil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Soil consists of a mix of organic material (decayed plants and animals) and broken bits of rocks and minerals.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8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Rocks have been used by humans for millions of years, from early tools and weapons through to construction materials for modern buildings.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64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crystals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Crystals are a special kind of solid material where the molecules fit together in a repeating pattern.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28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Sediment deposited over time, often as layers at the bottom of lakes and oceans, forms sedimentary rocks.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3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sedimentary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Sedimentary rocks are made when sand, mud and pebbles get laid down in layers. Over time, these layers are squashed under more and more layers.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599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metamorphic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a rock experiences heat and pressure, it becomes a metamorphic rock. All metamorphic rocks start as another type of rock.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Extreme pressure and heat over time forms metamorphic rocks. Examples are marble and slate.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74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Important facts to know by the end of the rocks and magnets topic: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52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igneous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Igneous rock is formed when magma cools and solidifies. It may do this above or below the Earth's surface.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magma cools and solidifies it forms igneous rock. Examples are granite and pumice.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02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how fossils are formed.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what soil is.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that magnets attract some objects but not others.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the difference between igneous, sedimentary and metamorphic rocks.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Predict whether two magnets will attract or repeal each other.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that magnets have two poles.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Group together different rocks according to different attributes.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8117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magnetic pole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Either of two areas on the earth's surface, one near the geographic north pole and one near the geographic south pole, where the Earth's magnetic fields are strongest.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79124">
                <a:tc vMerge="1">
                  <a:txBody>
                    <a:bodyPr/>
                    <a:lstStyle/>
                    <a:p>
                      <a:endParaRPr lang="en-GB" sz="14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Earth is a very big magnet. Its North and South poles are highly magnetic.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816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organic matter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Organic matter is matter that has come from a recently living organism. It is capable of decaying.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magnet always has north and south poles. Cutting a magnet in half makes two magnets, each with two poles.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877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attract and repel</a:t>
                      </a: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magnetic field is the area around the magnet where it can attract or repel things. When you bring two magnets together they will either attract or repel.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738690">
                <a:tc vMerge="1">
                  <a:txBody>
                    <a:bodyPr/>
                    <a:lstStyle/>
                    <a:p>
                      <a:endParaRPr lang="en-GB" sz="14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Magnets only attract certain types of metals, other materials such as glass, plastic and wood aren't attracted.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7" marR="91437"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pic>
        <p:nvPicPr>
          <p:cNvPr id="14398" name="Picture 6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81475" y="1041400"/>
            <a:ext cx="2276475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42875" y="303213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Year 3: Light and Dark Knowledge Mat</a:t>
            </a:r>
          </a:p>
        </p:txBody>
      </p:sp>
      <p:graphicFrame>
        <p:nvGraphicFramePr>
          <p:cNvPr id="3" name="Content Placeholder 3">
            <a:extLst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302509"/>
              </p:ext>
            </p:extLst>
          </p:nvPr>
        </p:nvGraphicFramePr>
        <p:xfrm>
          <a:off x="142875" y="901700"/>
          <a:ext cx="8867774" cy="557340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2163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3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8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98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774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Books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light and dark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32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reflection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reflection 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occurs when a ray of light hits a surface and bounces off.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9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458">
                <a:tc vMerge="1">
                  <a:txBody>
                    <a:bodyPr/>
                    <a:lstStyle/>
                    <a:p>
                      <a:pPr lvl="0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7" marB="45737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7" marB="45737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Black and dark objects absorb light and heat whilst white or light objects reflect it.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51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shadows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shadow is formed when an object blocks out the light. The object must be opaque or translucent to make a shadow.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7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Some objects like glass are transparent which means that light can shine through them.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555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light source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main light source for Earth is the Sun. Some other luminous objects give out light, for example, torches, candles and lamps.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4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Our main source of light on Earth comes from the Sun. A ray of light travels very fast.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603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opaque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Opaque objects do not allow light to pass through them, in most cases creating a shadow.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5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7" marB="4572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7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Darkness is made by blocking light from the sun or some other source of light, which makes shadows.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3235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refraction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It is the change of direction of a light ray as it passes through different surfaces, for example, from air to water.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5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7" marB="4572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31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Important facts to know by the end of the light and dark topic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74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periscope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periscope is an instrument people use to look at things from a hidden position.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Sun and other stars, fires, torches and lamps all make their own light and so are examples of sources of light.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10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What dark is (in relation to absence of light).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that we need light so we can see things.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that light can be reflected.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how a shadow is formed.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Understand why shadows change shape.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the dangers of looking directly at the Sun.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how to protect oneself from direct sunlight.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624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nocturnal</a:t>
                      </a:r>
                      <a:endParaRPr lang="en-GB" sz="1800" dirty="0">
                        <a:solidFill>
                          <a:srgbClr val="7FC184"/>
                        </a:solidFill>
                      </a:endParaRP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If something is nocturnal, it belongs to or is active at night. For example, bats and owls.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27" marB="4572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5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7" marB="4572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727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mirror is not a source of light, it merely reflects light. Similarly, the Moon is  not a source of light because it reflects the light from the Sun.</a:t>
                      </a: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737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orbits</a:t>
                      </a:r>
                      <a:endParaRPr lang="en-GB" sz="1800" dirty="0">
                        <a:solidFill>
                          <a:srgbClr val="7FC184"/>
                        </a:solidFill>
                      </a:endParaRP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 orbit is a repeating path that one celestial body takes around another. 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4" marB="45724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8501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convex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Convex lenses, also called positive lenses, are lenses that curve outward from the edges to the centre.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3" marB="45733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566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Some animals are nocturnal. They are awake at night and can see very well in the dark. Our eyes aren’t designed to see at night.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642313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concave</a:t>
                      </a: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concave lens is one where the centre of the lens is thinner than the edges.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10" marB="4571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pic>
        <p:nvPicPr>
          <p:cNvPr id="15425" name="Picture 2" descr="Image result for orion and the dar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33813" y="1306513"/>
            <a:ext cx="1774825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26" name="Picture 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03813" y="2587625"/>
            <a:ext cx="14430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25413" y="157163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Year 3: Plants Knowledge Mat</a:t>
            </a:r>
          </a:p>
        </p:txBody>
      </p:sp>
      <p:graphicFrame>
        <p:nvGraphicFramePr>
          <p:cNvPr id="3" name="Content Placeholder 3">
            <a:extLst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7876172"/>
              </p:ext>
            </p:extLst>
          </p:nvPr>
        </p:nvGraphicFramePr>
        <p:xfrm>
          <a:off x="150813" y="649288"/>
          <a:ext cx="8867774" cy="583019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4137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3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1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58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98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plants</a:t>
                      </a: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989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roots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root is the part of a plant that typically lies below the surface of the soil. 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9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Trees are more than just part of our natural landscape. They provide shelter and food for wildlife.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312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stem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stem is the </a:t>
                      </a: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plant axis that bears buds and shoots with leaves.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6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Trees absorb carbon dioxide and produce breathable air.</a:t>
                      </a: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111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nutrients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Nutrients are the food the plant wants. Most of the plant’s nutrients comes from the soil.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800"/>
                    </a:p>
                  </a:txBody>
                  <a:tcPr marT="45733" marB="45733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1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30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large </a:t>
                      </a:r>
                      <a:r>
                        <a:rPr lang="en-GB" sz="1100" b="0" i="0" u="non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tree can consume 100 gallons of water out of the ground in one day.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39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pollination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Pollination is the act of transferring pollen grains from the male anther of a flower to the female stigma.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T="45733" marB="45733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Important facts to know by the end of the plant topic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Not only do trees provide shade in the summer, but they serve as a windbreak in the winter too.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372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seed dispersal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Seed dispersal is the movement or transport of seeds away from the parent plant.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9">
                  <a:txBody>
                    <a:bodyPr/>
                    <a:lstStyle/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the function of the different parts of the flowering plant.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Identify and know the names of: stem; roots; leaves and flowers.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what a plant needs to grow.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that light, air, water, nutrients from soil are all important for plant growth.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Find out how water is transported within a plant.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the part that flowers play in the life cycle of a flowering plant.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about pollination, seed formation and seed dispersal.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058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u="none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oldest known living tree is 4,800 years old.</a:t>
                      </a: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06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fertiliser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Fertilisers are used to increase the rate of a plant’s growth.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Trees are able to communicate and defend themselves against attacking insects.</a:t>
                      </a:r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3330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seed formation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seed is a small baby plant enclosed in a covering called the seed coat, usually with some stored food.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dirty="0"/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11243"/>
                  </a:ext>
                </a:extLst>
              </a:tr>
              <a:tr h="365793">
                <a:tc vMerge="1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seed formation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9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4" marB="4573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Several centuries ago in Holland, tulips were more valuable than gold.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793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stigma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stigma is usually sticky and receives pollen.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Some plants such as orchids do not need soil to grow-they get all of their nutrients from the air.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8602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anther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stamen has a pollen producing structure at the end which is called the anther.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35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Broccoli is actually a flower.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66210"/>
                  </a:ext>
                </a:extLst>
              </a:tr>
              <a:tr h="420042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soil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soil has water and nutrients that a plant needs to grow healthily.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4" name="Picture 5">
            <a:extLst>
              <a:ext uri="{FF2B5EF4-FFF2-40B4-BE49-F238E27FC236}">
                <a16:creationId xmlns:a16="http://schemas.microsoft.com/office/drawing/2014/main" id="{056A73DD-C5B0-47BA-BC9E-8BF3CF3CB2B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5570" y="1119331"/>
            <a:ext cx="1235681" cy="179532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4DC7B2C-4FDA-4F65-B109-5C8B5214D6F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8421" y="1119331"/>
            <a:ext cx="1347788" cy="179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63017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Know Mats v 3</Template>
  <TotalTime>4674</TotalTime>
  <Words>1789</Words>
  <Application>Microsoft Office PowerPoint</Application>
  <PresentationFormat>On-screen Show (4:3)</PresentationFormat>
  <Paragraphs>155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Wingdings</vt:lpstr>
      <vt:lpstr>Office Theme</vt:lpstr>
      <vt:lpstr>Year 3: Skeleton and Muscles Knowledge Mat</vt:lpstr>
      <vt:lpstr>Year 3: Rocks and Magnets Knowledge Mat</vt:lpstr>
      <vt:lpstr>Year 3: Light and Dark Knowledge Mat</vt:lpstr>
      <vt:lpstr>Year 3: Plants Knowledge 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Knowledge Mat</dc:title>
  <dc:creator>Clive Davies OBE, Director</dc:creator>
  <cp:lastModifiedBy>John Allcock</cp:lastModifiedBy>
  <cp:revision>316</cp:revision>
  <dcterms:created xsi:type="dcterms:W3CDTF">2018-11-22T20:08:20Z</dcterms:created>
  <dcterms:modified xsi:type="dcterms:W3CDTF">2022-11-07T13:08:09Z</dcterms:modified>
</cp:coreProperties>
</file>