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906000" cy="6858000" type="A4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279" autoAdjust="0"/>
    <p:restoredTop sz="94627"/>
  </p:normalViewPr>
  <p:slideViewPr>
    <p:cSldViewPr snapToGrid="0" snapToObjects="1">
      <p:cViewPr varScale="1">
        <p:scale>
          <a:sx n="68" d="100"/>
          <a:sy n="68" d="100"/>
        </p:scale>
        <p:origin x="6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74DA69C8-F84C-2947-85D9-F4E475966EC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3013"/>
            <a:ext cx="48466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0C8F01E-995B-8848-96E4-13733EB6A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4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83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numCol="1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6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6316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XCCW Joined 1a" panose="03050602040000000000" pitchFamily="66" charset="0"/>
              </a:rPr>
              <a:t>Music Knowledge </a:t>
            </a:r>
            <a:r>
              <a:rPr lang="en-US" sz="2000" b="1" dirty="0" err="1">
                <a:latin typeface="XCCW Joined 1a" panose="03050602040000000000" pitchFamily="66" charset="0"/>
              </a:rPr>
              <a:t>Organiser</a:t>
            </a:r>
            <a:r>
              <a:rPr lang="en-US" sz="2000" b="1" dirty="0">
                <a:latin typeface="XCCW Joined 1a" panose="03050602040000000000" pitchFamily="66" charset="0"/>
              </a:rPr>
              <a:t> – Year 2	</a:t>
            </a:r>
            <a:endParaRPr lang="en-US" sz="1800" b="1" dirty="0">
              <a:latin typeface="XCCW Joined 1a" panose="03050602040000000000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202960"/>
              </p:ext>
            </p:extLst>
          </p:nvPr>
        </p:nvGraphicFramePr>
        <p:xfrm>
          <a:off x="206475" y="674219"/>
          <a:ext cx="3282314" cy="3848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8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884">
                <a:tc gridSpan="2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XCCW Joined 1a" panose="03050602040000000000" pitchFamily="66" charset="0"/>
                        </a:rPr>
                        <a:t>Some Genres of Music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1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XCCW Joined 1a" panose="03050602040000000000" pitchFamily="66" charset="0"/>
                        </a:rPr>
                        <a:t>Rock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2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XCCW Joined 1a" panose="03050602040000000000" pitchFamily="66" charset="0"/>
                        </a:rPr>
                        <a:t>Pop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56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3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XCCW Joined 1a" panose="03050602040000000000" pitchFamily="66" charset="0"/>
                        </a:rPr>
                        <a:t>Rhythm and Blues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88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4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XCCW Joined 1a" panose="03050602040000000000" pitchFamily="66" charset="0"/>
                        </a:rPr>
                        <a:t>Classical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88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5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XCCW Joined 1a" panose="03050602040000000000" pitchFamily="66" charset="0"/>
                        </a:rPr>
                        <a:t>World Music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6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XCCW Joined 1a" panose="03050602040000000000" pitchFamily="66" charset="0"/>
                        </a:rPr>
                        <a:t>Jazz/Funk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207358453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7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XCCW Joined 1a" panose="03050602040000000000" pitchFamily="66" charset="0"/>
                        </a:rPr>
                        <a:t>EDM (Dance)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479941267"/>
                  </a:ext>
                </a:extLst>
              </a:tr>
              <a:tr h="346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CW Cursive Writing 1" panose="03050602040000000000" pitchFamily="66" charset="0"/>
                        </a:rPr>
                        <a:t>8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XCCW Joined 1a" panose="03050602040000000000" pitchFamily="66" charset="0"/>
                        </a:rPr>
                        <a:t>Rap/Hip-Hop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332263478"/>
                  </a:ext>
                </a:extLst>
              </a:tr>
              <a:tr h="473778"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XCCW Joined 1a" panose="03050602040000000000" pitchFamily="66" charset="0"/>
                        </a:rPr>
                        <a:t>Which genres do you know?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en-GB" sz="1600" dirty="0">
                        <a:latin typeface="CCW Cursive Writing 1" panose="03050602040000000000" pitchFamily="66" charset="0"/>
                      </a:endParaRP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971886801"/>
                  </a:ext>
                </a:extLst>
              </a:tr>
              <a:tr h="473778"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XCCW Joined 1a" panose="03050602040000000000" pitchFamily="66" charset="0"/>
                        </a:rPr>
                        <a:t>Can you name any pieces of music and their genre?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990478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27EED2C-40DA-6F4E-8561-BCF7EE4F1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711956"/>
              </p:ext>
            </p:extLst>
          </p:nvPr>
        </p:nvGraphicFramePr>
        <p:xfrm>
          <a:off x="4408016" y="4550171"/>
          <a:ext cx="5357167" cy="228867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40309">
                  <a:extLst>
                    <a:ext uri="{9D8B030D-6E8A-4147-A177-3AD203B41FA5}">
                      <a16:colId xmlns:a16="http://schemas.microsoft.com/office/drawing/2014/main" val="2379496559"/>
                    </a:ext>
                  </a:extLst>
                </a:gridCol>
                <a:gridCol w="4116858">
                  <a:extLst>
                    <a:ext uri="{9D8B030D-6E8A-4147-A177-3AD203B41FA5}">
                      <a16:colId xmlns:a16="http://schemas.microsoft.com/office/drawing/2014/main" val="349645986"/>
                    </a:ext>
                  </a:extLst>
                </a:gridCol>
              </a:tblGrid>
              <a:tr h="40178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XCCW Joined 1a" panose="03050602040000000000" pitchFamily="66" charset="0"/>
                          <a:ea typeface="+mn-ea"/>
                          <a:cs typeface="+mn-cs"/>
                        </a:rPr>
                        <a:t>Key Vocabulary – can you demonstrate an example to explain?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516657"/>
                  </a:ext>
                </a:extLst>
              </a:tr>
              <a:tr h="335092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Pulse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A steady beat. Does the beat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941051"/>
                  </a:ext>
                </a:extLst>
              </a:tr>
              <a:tr h="397301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Rhythm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Long and/or short notes. Is there a repeated rhythm?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339964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Pitch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How high or low a note is. How does this change in a piece of music?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7594675"/>
                  </a:ext>
                </a:extLst>
              </a:tr>
              <a:tr h="429361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Tempo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Speed – fast or slow? How does this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0945595"/>
                  </a:ext>
                </a:extLst>
              </a:tr>
              <a:tr h="335092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Dynamics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levels of sound – loud or soft?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600744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659F22D0-E98E-45EA-90A5-8F37E64FD9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4" t="16469" r="28011" b="5986"/>
          <a:stretch/>
        </p:blipFill>
        <p:spPr>
          <a:xfrm>
            <a:off x="3488789" y="612862"/>
            <a:ext cx="6305984" cy="39373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9B98298-F1E9-4BB1-B2F9-A8FE7263A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115142"/>
              </p:ext>
            </p:extLst>
          </p:nvPr>
        </p:nvGraphicFramePr>
        <p:xfrm>
          <a:off x="140817" y="4607443"/>
          <a:ext cx="4237609" cy="6667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237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4195">
                <a:tc>
                  <a:txBody>
                    <a:bodyPr/>
                    <a:lstStyle/>
                    <a:p>
                      <a:pPr algn="ctr"/>
                      <a:r>
                        <a:rPr lang="en-GB" altLang="en-GB" sz="1200" dirty="0">
                          <a:latin typeface="XCCW Joined 1a" panose="03050602040000000000" pitchFamily="66" charset="0"/>
                        </a:rPr>
                        <a:t>Rhythm Notation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234"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XCCW Joined 1a" panose="03050602040000000000" pitchFamily="66" charset="0"/>
                        </a:rPr>
                        <a:t>Can you play and create your own rhythms using these note durations?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2" descr="Rhythm Posters / Flashcards | Flashcards, Music education resources, Rhythms">
            <a:extLst>
              <a:ext uri="{FF2B5EF4-FFF2-40B4-BE49-F238E27FC236}">
                <a16:creationId xmlns:a16="http://schemas.microsoft.com/office/drawing/2014/main" id="{3FACEE2C-D08B-4526-84C6-F6F886F6E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5" y="5345289"/>
            <a:ext cx="1466469" cy="146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hythm Posters / Flashcards by The Rainbow Music Room | TpT">
            <a:extLst>
              <a:ext uri="{FF2B5EF4-FFF2-40B4-BE49-F238E27FC236}">
                <a16:creationId xmlns:a16="http://schemas.microsoft.com/office/drawing/2014/main" id="{3B5814F5-AF7E-485B-8B4E-A71A0AC43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585" y="5358551"/>
            <a:ext cx="1443790" cy="143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89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4785</TotalTime>
  <Words>145</Words>
  <Application>Microsoft Office PowerPoint</Application>
  <PresentationFormat>A4 Paper (210x297 mm)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CCW Cursive Writing 1</vt:lpstr>
      <vt:lpstr>XCCW Joined 1a</vt:lpstr>
      <vt:lpstr>Office Theme</vt:lpstr>
      <vt:lpstr>Music Knowledge Organiser – Year 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Jill Murphy | Year One | Autumn 2</dc:title>
  <dc:creator>Jon Brunskill</dc:creator>
  <cp:lastModifiedBy>Michael Hughes</cp:lastModifiedBy>
  <cp:revision>71</cp:revision>
  <cp:lastPrinted>2017-10-30T10:21:12Z</cp:lastPrinted>
  <dcterms:created xsi:type="dcterms:W3CDTF">2017-10-15T20:56:30Z</dcterms:created>
  <dcterms:modified xsi:type="dcterms:W3CDTF">2022-04-12T11:46:20Z</dcterms:modified>
</cp:coreProperties>
</file>