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59" r:id="rId3"/>
  </p:sldIdLst>
  <p:sldSz cx="9906000" cy="6858000" type="A4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9" autoAdjust="0"/>
    <p:restoredTop sz="94627"/>
  </p:normalViewPr>
  <p:slideViewPr>
    <p:cSldViewPr snapToGrid="0" snapToObjects="1">
      <p:cViewPr varScale="1">
        <p:scale>
          <a:sx n="68" d="100"/>
          <a:sy n="6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316"/>
            <a:ext cx="9906000" cy="404825"/>
          </a:xfrm>
        </p:spPr>
        <p:txBody>
          <a:bodyPr numCol="1">
            <a:noAutofit/>
          </a:bodyPr>
          <a:lstStyle/>
          <a:p>
            <a:r>
              <a:rPr lang="en-US" sz="2000" b="1" dirty="0">
                <a:latin typeface="XCCW Joined 1a" panose="03050602040000000000" pitchFamily="66" charset="0"/>
              </a:rPr>
              <a:t>Music Knowledge </a:t>
            </a:r>
            <a:r>
              <a:rPr lang="en-US" sz="2000" b="1" dirty="0" err="1">
                <a:latin typeface="XCCW Joined 1a" panose="03050602040000000000" pitchFamily="66" charset="0"/>
              </a:rPr>
              <a:t>Organiser</a:t>
            </a:r>
            <a:r>
              <a:rPr lang="en-US" sz="2000" b="1" dirty="0">
                <a:latin typeface="XCCW Joined 1a" panose="03050602040000000000" pitchFamily="66" charset="0"/>
              </a:rPr>
              <a:t> – Year 3	</a:t>
            </a:r>
            <a:endParaRPr lang="en-US" sz="1800" b="1" dirty="0">
              <a:latin typeface="XCCW Joined 1a" panose="03050602040000000000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768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7EED2C-40DA-6F4E-8561-BCF7EE4F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98692"/>
              </p:ext>
            </p:extLst>
          </p:nvPr>
        </p:nvGraphicFramePr>
        <p:xfrm>
          <a:off x="4408017" y="3657601"/>
          <a:ext cx="5357166" cy="29664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0309">
                  <a:extLst>
                    <a:ext uri="{9D8B030D-6E8A-4147-A177-3AD203B41FA5}">
                      <a16:colId xmlns:a16="http://schemas.microsoft.com/office/drawing/2014/main" val="2379496559"/>
                    </a:ext>
                  </a:extLst>
                </a:gridCol>
                <a:gridCol w="4116857">
                  <a:extLst>
                    <a:ext uri="{9D8B030D-6E8A-4147-A177-3AD203B41FA5}">
                      <a16:colId xmlns:a16="http://schemas.microsoft.com/office/drawing/2014/main" val="349645986"/>
                    </a:ext>
                  </a:extLst>
                </a:gridCol>
              </a:tblGrid>
              <a:tr h="2920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Key Vocabulary – can you explain the definitions of each word?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16657"/>
                  </a:ext>
                </a:extLst>
              </a:tr>
              <a:tr h="30121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Pulse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A steady beat. Does the beat change?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3941051"/>
                  </a:ext>
                </a:extLst>
              </a:tr>
              <a:tr h="35713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Rhythm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What types of notes do you hear? Crotchets/quavers? Are there any rests?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339964"/>
                  </a:ext>
                </a:extLst>
              </a:tr>
              <a:tr h="343602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Pitch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How high or low a note is. How does this change in a piece of music?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594675"/>
                  </a:ext>
                </a:extLst>
              </a:tr>
              <a:tr h="434818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Tempo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Speed the music is played at – fast or slow? Does this change?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945595"/>
                  </a:ext>
                </a:extLst>
              </a:tr>
              <a:tr h="30121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Dynamics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Levels of sound. Use some of the vocabulary on the back to describe.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600744"/>
                  </a:ext>
                </a:extLst>
              </a:tr>
              <a:tr h="30121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Timbre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The character of the sound – is it wooden, metallic, breathy?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880759"/>
                  </a:ext>
                </a:extLst>
              </a:tr>
              <a:tr h="30121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Texture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How the different sounds and instruments work together. Thick or thin? How many layers can you hear?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199593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00FC9C2-0590-4974-B9E9-AFA0C79A2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2" t="10913" r="83077" b="72576"/>
          <a:stretch/>
        </p:blipFill>
        <p:spPr>
          <a:xfrm>
            <a:off x="8954806" y="12402"/>
            <a:ext cx="597054" cy="600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B28B3-2F74-4881-8518-803D340B87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45" t="16837" r="35970" b="11756"/>
          <a:stretch/>
        </p:blipFill>
        <p:spPr>
          <a:xfrm>
            <a:off x="0" y="612861"/>
            <a:ext cx="4281714" cy="6142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A3C7BE-183D-47E9-8CE4-C2D71256B9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79" t="28826" r="7692" b="18010"/>
          <a:stretch/>
        </p:blipFill>
        <p:spPr>
          <a:xfrm>
            <a:off x="4383059" y="609755"/>
            <a:ext cx="5382123" cy="29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8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316"/>
            <a:ext cx="9906000" cy="404825"/>
          </a:xfrm>
        </p:spPr>
        <p:txBody>
          <a:bodyPr numCol="1">
            <a:noAutofit/>
          </a:bodyPr>
          <a:lstStyle/>
          <a:p>
            <a:r>
              <a:rPr lang="en-US" sz="2000" b="1" dirty="0">
                <a:latin typeface="XCCW Joined 1a" panose="03050602040000000000" pitchFamily="66" charset="0"/>
              </a:rPr>
              <a:t>Music Knowledge </a:t>
            </a:r>
            <a:r>
              <a:rPr lang="en-US" sz="2000" b="1" dirty="0" err="1">
                <a:latin typeface="XCCW Joined 1a" panose="03050602040000000000" pitchFamily="66" charset="0"/>
              </a:rPr>
              <a:t>Organiser</a:t>
            </a:r>
            <a:r>
              <a:rPr lang="en-US" sz="2000" b="1" dirty="0">
                <a:latin typeface="XCCW Joined 1a" panose="03050602040000000000" pitchFamily="66" charset="0"/>
              </a:rPr>
              <a:t> – Year 3	</a:t>
            </a:r>
            <a:endParaRPr lang="en-US" sz="1800" b="1" dirty="0">
              <a:latin typeface="XCCW Joined 1a" panose="03050602040000000000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768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FC9C2-0590-4974-B9E9-AFA0C79A2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2" t="10913" r="83077" b="72576"/>
          <a:stretch/>
        </p:blipFill>
        <p:spPr>
          <a:xfrm>
            <a:off x="8954806" y="12402"/>
            <a:ext cx="597054" cy="600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2A2F16-9CAA-445C-BBCB-6595DE89FD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47" t="34457" r="22999" b="21815"/>
          <a:stretch/>
        </p:blipFill>
        <p:spPr>
          <a:xfrm>
            <a:off x="-1" y="674220"/>
            <a:ext cx="9905999" cy="3309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919680-A62C-4318-91C9-6B8C40292C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78" t="23092" r="16483" b="32466"/>
          <a:stretch/>
        </p:blipFill>
        <p:spPr>
          <a:xfrm>
            <a:off x="284487" y="3983479"/>
            <a:ext cx="9621511" cy="28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9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4855</TotalTime>
  <Words>143</Words>
  <Application>Microsoft Office PowerPoint</Application>
  <PresentationFormat>A4 Paper (210x297 mm)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XCCW Joined 1a</vt:lpstr>
      <vt:lpstr>Office Theme</vt:lpstr>
      <vt:lpstr>Music Knowledge Organiser – Year 3 </vt:lpstr>
      <vt:lpstr>Music Knowledge Organiser – Year 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Michael Hughes</cp:lastModifiedBy>
  <cp:revision>74</cp:revision>
  <cp:lastPrinted>2017-10-30T10:21:12Z</cp:lastPrinted>
  <dcterms:created xsi:type="dcterms:W3CDTF">2017-10-15T20:56:30Z</dcterms:created>
  <dcterms:modified xsi:type="dcterms:W3CDTF">2022-04-12T11:46:56Z</dcterms:modified>
</cp:coreProperties>
</file>