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FD5EA"/>
    <a:srgbClr val="E200E2"/>
    <a:srgbClr val="00B050"/>
    <a:srgbClr val="33CCCB"/>
    <a:srgbClr val="2FA2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4CC49C-7A15-45DA-A367-6BF638EFC57E}" v="118" dt="2024-01-18T11:09:54.700"/>
    <p1510:client id="{5AD290C9-CFDA-6ED2-7507-6AEEEEB0EB4E}" v="1" dt="2024-01-18T10:40:01.782"/>
    <p1510:client id="{D8045DA3-A4E6-445A-B1D1-826EDB5EBA7D}" v="36" dt="2024-01-18T11:47:29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yne KELLER" userId="S::jayne.keller@educationsouthwest.org.uk::93921fe9-3110-4b26-8742-110ba57fbb7e" providerId="AD" clId="Web-{364CC49C-7A15-45DA-A367-6BF638EFC57E}"/>
    <pc:docChg chg="modSld">
      <pc:chgData name="Jayne KELLER" userId="S::jayne.keller@educationsouthwest.org.uk::93921fe9-3110-4b26-8742-110ba57fbb7e" providerId="AD" clId="Web-{364CC49C-7A15-45DA-A367-6BF638EFC57E}" dt="2024-01-18T11:09:54.700" v="115" actId="1076"/>
      <pc:docMkLst>
        <pc:docMk/>
      </pc:docMkLst>
      <pc:sldChg chg="modSp">
        <pc:chgData name="Jayne KELLER" userId="S::jayne.keller@educationsouthwest.org.uk::93921fe9-3110-4b26-8742-110ba57fbb7e" providerId="AD" clId="Web-{364CC49C-7A15-45DA-A367-6BF638EFC57E}" dt="2024-01-18T11:09:54.700" v="115" actId="1076"/>
        <pc:sldMkLst>
          <pc:docMk/>
          <pc:sldMk cId="3535548492" sldId="257"/>
        </pc:sldMkLst>
        <pc:spChg chg="mod">
          <ac:chgData name="Jayne KELLER" userId="S::jayne.keller@educationsouthwest.org.uk::93921fe9-3110-4b26-8742-110ba57fbb7e" providerId="AD" clId="Web-{364CC49C-7A15-45DA-A367-6BF638EFC57E}" dt="2024-01-18T11:09:49.809" v="113" actId="1076"/>
          <ac:spMkLst>
            <pc:docMk/>
            <pc:sldMk cId="3535548492" sldId="257"/>
            <ac:spMk id="35" creationId="{21698D1E-7B5B-A14D-8F95-13D5270ECE87}"/>
          </ac:spMkLst>
        </pc:spChg>
        <pc:graphicFrameChg chg="mod modGraphic">
          <ac:chgData name="Jayne KELLER" userId="S::jayne.keller@educationsouthwest.org.uk::93921fe9-3110-4b26-8742-110ba57fbb7e" providerId="AD" clId="Web-{364CC49C-7A15-45DA-A367-6BF638EFC57E}" dt="2024-01-18T11:08:32.615" v="108" actId="1076"/>
          <ac:graphicFrameMkLst>
            <pc:docMk/>
            <pc:sldMk cId="3535548492" sldId="257"/>
            <ac:graphicFrameMk id="9" creationId="{BBBBDA32-63C6-B04E-9408-14FF1278A35D}"/>
          </ac:graphicFrameMkLst>
        </pc:graphicFrameChg>
        <pc:picChg chg="mod">
          <ac:chgData name="Jayne KELLER" userId="S::jayne.keller@educationsouthwest.org.uk::93921fe9-3110-4b26-8742-110ba57fbb7e" providerId="AD" clId="Web-{364CC49C-7A15-45DA-A367-6BF638EFC57E}" dt="2024-01-18T11:09:54.700" v="115" actId="1076"/>
          <ac:picMkLst>
            <pc:docMk/>
            <pc:sldMk cId="3535548492" sldId="257"/>
            <ac:picMk id="7" creationId="{D6926A2C-3399-42D5-BB02-E6B5461519BA}"/>
          </ac:picMkLst>
        </pc:picChg>
        <pc:picChg chg="mod">
          <ac:chgData name="Jayne KELLER" userId="S::jayne.keller@educationsouthwest.org.uk::93921fe9-3110-4b26-8742-110ba57fbb7e" providerId="AD" clId="Web-{364CC49C-7A15-45DA-A367-6BF638EFC57E}" dt="2024-01-18T11:09:52.481" v="114" actId="1076"/>
          <ac:picMkLst>
            <pc:docMk/>
            <pc:sldMk cId="3535548492" sldId="257"/>
            <ac:picMk id="10" creationId="{139968ED-F67D-4EAE-B169-37011B8DBDA3}"/>
          </ac:picMkLst>
        </pc:picChg>
      </pc:sldChg>
    </pc:docChg>
  </pc:docChgLst>
  <pc:docChgLst>
    <pc:chgData name="Amy WYATT" userId="S::amy.wyatt@stokeflemingprimary.org.uk::3e25e8a7-629d-49e6-8822-83ed6256cd70" providerId="AD" clId="Web-{5AD290C9-CFDA-6ED2-7507-6AEEEEB0EB4E}"/>
    <pc:docChg chg="modSld">
      <pc:chgData name="Amy WYATT" userId="S::amy.wyatt@stokeflemingprimary.org.uk::3e25e8a7-629d-49e6-8822-83ed6256cd70" providerId="AD" clId="Web-{5AD290C9-CFDA-6ED2-7507-6AEEEEB0EB4E}" dt="2024-01-18T10:40:01.782" v="0"/>
      <pc:docMkLst>
        <pc:docMk/>
      </pc:docMkLst>
      <pc:sldChg chg="modSp">
        <pc:chgData name="Amy WYATT" userId="S::amy.wyatt@stokeflemingprimary.org.uk::3e25e8a7-629d-49e6-8822-83ed6256cd70" providerId="AD" clId="Web-{5AD290C9-CFDA-6ED2-7507-6AEEEEB0EB4E}" dt="2024-01-18T10:40:01.782" v="0"/>
        <pc:sldMkLst>
          <pc:docMk/>
          <pc:sldMk cId="3535548492" sldId="257"/>
        </pc:sldMkLst>
        <pc:graphicFrameChg chg="modGraphic">
          <ac:chgData name="Amy WYATT" userId="S::amy.wyatt@stokeflemingprimary.org.uk::3e25e8a7-629d-49e6-8822-83ed6256cd70" providerId="AD" clId="Web-{5AD290C9-CFDA-6ED2-7507-6AEEEEB0EB4E}" dt="2024-01-18T10:40:01.782" v="0"/>
          <ac:graphicFrameMkLst>
            <pc:docMk/>
            <pc:sldMk cId="3535548492" sldId="257"/>
            <ac:graphicFrameMk id="9" creationId="{BBBBDA32-63C6-B04E-9408-14FF1278A35D}"/>
          </ac:graphicFrameMkLst>
        </pc:graphicFrameChg>
      </pc:sldChg>
    </pc:docChg>
  </pc:docChgLst>
  <pc:docChgLst>
    <pc:chgData name="Jayne KELLER" userId="S::jayne.keller@educationsouthwest.org.uk::93921fe9-3110-4b26-8742-110ba57fbb7e" providerId="AD" clId="Web-{D8045DA3-A4E6-445A-B1D1-826EDB5EBA7D}"/>
    <pc:docChg chg="modSld">
      <pc:chgData name="Jayne KELLER" userId="S::jayne.keller@educationsouthwest.org.uk::93921fe9-3110-4b26-8742-110ba57fbb7e" providerId="AD" clId="Web-{D8045DA3-A4E6-445A-B1D1-826EDB5EBA7D}" dt="2024-01-18T11:47:09.850" v="10"/>
      <pc:docMkLst>
        <pc:docMk/>
      </pc:docMkLst>
      <pc:sldChg chg="modSp">
        <pc:chgData name="Jayne KELLER" userId="S::jayne.keller@educationsouthwest.org.uk::93921fe9-3110-4b26-8742-110ba57fbb7e" providerId="AD" clId="Web-{D8045DA3-A4E6-445A-B1D1-826EDB5EBA7D}" dt="2024-01-18T11:47:09.850" v="10"/>
        <pc:sldMkLst>
          <pc:docMk/>
          <pc:sldMk cId="3535548492" sldId="257"/>
        </pc:sldMkLst>
        <pc:graphicFrameChg chg="mod modGraphic">
          <ac:chgData name="Jayne KELLER" userId="S::jayne.keller@educationsouthwest.org.uk::93921fe9-3110-4b26-8742-110ba57fbb7e" providerId="AD" clId="Web-{D8045DA3-A4E6-445A-B1D1-826EDB5EBA7D}" dt="2024-01-18T11:47:09.850" v="10"/>
          <ac:graphicFrameMkLst>
            <pc:docMk/>
            <pc:sldMk cId="3535548492" sldId="257"/>
            <ac:graphicFrameMk id="9" creationId="{BBBBDA32-63C6-B04E-9408-14FF1278A35D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35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624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40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85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27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24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45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545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330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467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719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00B35-C84F-0E4D-8DBF-872E66F5C97E}" type="datetimeFigureOut">
              <a:rPr lang="en-GB" smtClean="0"/>
              <a:t>18/01/2024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48555-EE1C-E14A-9E75-F854B102CA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F7B741-E7C4-FF4F-9B37-86E243B3DAC7}"/>
              </a:ext>
            </a:extLst>
          </p:cNvPr>
          <p:cNvSpPr/>
          <p:nvPr/>
        </p:nvSpPr>
        <p:spPr>
          <a:xfrm>
            <a:off x="3718049" y="88443"/>
            <a:ext cx="2826488" cy="577049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500" b="1">
              <a:solidFill>
                <a:schemeClr val="bg1"/>
              </a:solidFill>
              <a:latin typeface="Comic Sans MS"/>
            </a:endParaRPr>
          </a:p>
          <a:p>
            <a:pPr algn="ctr"/>
            <a:r>
              <a:rPr lang="en-GB" sz="1500" b="1">
                <a:solidFill>
                  <a:schemeClr val="bg1"/>
                </a:solidFill>
                <a:latin typeface="Comic Sans MS"/>
              </a:rPr>
              <a:t>Y1 Art Autumn Term</a:t>
            </a:r>
          </a:p>
          <a:p>
            <a:pPr algn="ctr"/>
            <a:r>
              <a:rPr lang="en-GB" sz="1500" b="1">
                <a:solidFill>
                  <a:schemeClr val="bg1"/>
                </a:solidFill>
                <a:latin typeface="Comic Sans MS"/>
              </a:rPr>
              <a:t>Spirals</a:t>
            </a:r>
          </a:p>
          <a:p>
            <a:pPr algn="ctr"/>
            <a:endParaRPr lang="en-GB" sz="1500" b="1">
              <a:solidFill>
                <a:schemeClr val="bg1"/>
              </a:solidFill>
              <a:latin typeface="Comic Sans M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BBBDA32-63C6-B04E-9408-14FF1278A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06503"/>
              </p:ext>
            </p:extLst>
          </p:nvPr>
        </p:nvGraphicFramePr>
        <p:xfrm>
          <a:off x="113018" y="203366"/>
          <a:ext cx="3111361" cy="635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538">
                  <a:extLst>
                    <a:ext uri="{9D8B030D-6E8A-4147-A177-3AD203B41FA5}">
                      <a16:colId xmlns:a16="http://schemas.microsoft.com/office/drawing/2014/main" val="2519945507"/>
                    </a:ext>
                  </a:extLst>
                </a:gridCol>
                <a:gridCol w="2105823">
                  <a:extLst>
                    <a:ext uri="{9D8B030D-6E8A-4147-A177-3AD203B41FA5}">
                      <a16:colId xmlns:a16="http://schemas.microsoft.com/office/drawing/2014/main" val="3895209344"/>
                    </a:ext>
                  </a:extLst>
                </a:gridCol>
              </a:tblGrid>
              <a:tr h="327647"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Comic Sans MS"/>
                        </a:rPr>
                        <a:t>Key Vocabulary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910194"/>
                  </a:ext>
                </a:extLst>
              </a:tr>
              <a:tr h="31899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omic Sans MS"/>
                        </a:rPr>
                        <a:t>Key Word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Comic Sans MS"/>
                        </a:rPr>
                        <a:t>Definition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522093"/>
                  </a:ext>
                </a:extLst>
              </a:tr>
              <a:tr h="318993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spiral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A coil or a curl.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929711"/>
                  </a:ext>
                </a:extLst>
              </a:tr>
              <a:tr h="549987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movement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Change of place or position.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841574"/>
                  </a:ext>
                </a:extLst>
              </a:tr>
              <a:tr h="549987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continuous line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latin typeface="Comic Sans MS"/>
                        </a:rPr>
                        <a:t>A mark starting at one point and ending at another point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543060"/>
                  </a:ext>
                </a:extLst>
              </a:tr>
              <a:tr h="670985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chalk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A powdery white or coloured stick for drawing.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247730"/>
                  </a:ext>
                </a:extLst>
              </a:tr>
              <a:tr h="549987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pen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An object which contains ink.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5128041"/>
                  </a:ext>
                </a:extLst>
              </a:tr>
              <a:tr h="549987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oil pastel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A paint-like stick or crayon.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776467"/>
                  </a:ext>
                </a:extLst>
              </a:tr>
              <a:tr h="318993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dark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Little or no light.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1702221"/>
                  </a:ext>
                </a:extLst>
              </a:tr>
              <a:tr h="318993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light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Pale colours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409398"/>
                  </a:ext>
                </a:extLst>
              </a:tr>
              <a:tr h="549987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blending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Mixing colours to create new colours.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198319"/>
                  </a:ext>
                </a:extLst>
              </a:tr>
              <a:tr h="531014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colour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What you see when light shines off an object.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7830894"/>
                  </a:ext>
                </a:extLst>
              </a:tr>
              <a:tr h="632698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pattern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latin typeface="Comic Sans MS"/>
                        </a:rPr>
                        <a:t>Something that happens in a repeated way.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18774"/>
                  </a:ext>
                </a:extLst>
              </a:tr>
            </a:tbl>
          </a:graphicData>
        </a:graphic>
      </p:graphicFrame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1698D1E-7B5B-A14D-8F95-13D5270ECE87}"/>
              </a:ext>
            </a:extLst>
          </p:cNvPr>
          <p:cNvSpPr/>
          <p:nvPr/>
        </p:nvSpPr>
        <p:spPr>
          <a:xfrm>
            <a:off x="3408238" y="826424"/>
            <a:ext cx="3378299" cy="5807504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63">
              <a:latin typeface="Sassoon Primary" pitchFamily="50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8773529-A8C8-E644-96E9-434F63E3AA95}"/>
              </a:ext>
            </a:extLst>
          </p:cNvPr>
          <p:cNvSpPr/>
          <p:nvPr/>
        </p:nvSpPr>
        <p:spPr>
          <a:xfrm>
            <a:off x="7011097" y="88443"/>
            <a:ext cx="2826489" cy="417584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b="1">
                <a:latin typeface="Comic Sans MS"/>
              </a:rPr>
              <a:t>Learning Sequence </a:t>
            </a:r>
            <a:endParaRPr lang="en-GB" sz="1625" b="1">
              <a:latin typeface="Sassoon Primary" pitchFamily="50" charset="0"/>
            </a:endParaRP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048BEA37-8E27-4D28-AA02-9D99119637FD}"/>
              </a:ext>
            </a:extLst>
          </p:cNvPr>
          <p:cNvSpPr/>
          <p:nvPr/>
        </p:nvSpPr>
        <p:spPr>
          <a:xfrm rot="5400000">
            <a:off x="6709950" y="1934682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94AEA13C-E136-411D-90E1-FA08CC96FC84}"/>
              </a:ext>
            </a:extLst>
          </p:cNvPr>
          <p:cNvSpPr/>
          <p:nvPr/>
        </p:nvSpPr>
        <p:spPr>
          <a:xfrm rot="5400000">
            <a:off x="6709950" y="2929133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632FB9C2-8F93-4CF9-8368-46CE5ADC0839}"/>
              </a:ext>
            </a:extLst>
          </p:cNvPr>
          <p:cNvSpPr/>
          <p:nvPr/>
        </p:nvSpPr>
        <p:spPr>
          <a:xfrm rot="5400000">
            <a:off x="6699807" y="3923584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5FC259B5-7DD0-43CB-9B34-DC8EC8BC9578}"/>
              </a:ext>
            </a:extLst>
          </p:cNvPr>
          <p:cNvSpPr/>
          <p:nvPr/>
        </p:nvSpPr>
        <p:spPr>
          <a:xfrm rot="5400000">
            <a:off x="6699807" y="4918035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4178B442-9645-4A09-A80D-99A7B8215FE7}"/>
              </a:ext>
            </a:extLst>
          </p:cNvPr>
          <p:cNvSpPr/>
          <p:nvPr/>
        </p:nvSpPr>
        <p:spPr>
          <a:xfrm rot="5400000">
            <a:off x="6699799" y="5921551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60D36E53-68FA-4C94-99BB-056832ED9DBD}"/>
              </a:ext>
            </a:extLst>
          </p:cNvPr>
          <p:cNvSpPr/>
          <p:nvPr/>
        </p:nvSpPr>
        <p:spPr>
          <a:xfrm rot="5400000">
            <a:off x="6714994" y="940231"/>
            <a:ext cx="1159304" cy="536708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  <a:latin typeface="Sassoon Primary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04F3C6-23C8-411D-A828-9F4D12C7EE53}"/>
              </a:ext>
            </a:extLst>
          </p:cNvPr>
          <p:cNvSpPr txBox="1"/>
          <p:nvPr/>
        </p:nvSpPr>
        <p:spPr>
          <a:xfrm>
            <a:off x="7161201" y="99169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>
                <a:solidFill>
                  <a:schemeClr val="bg1"/>
                </a:solidFill>
                <a:latin typeface="Sassoon Primary" pitchFamily="50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153274-4706-4875-9964-46797FD988E9}"/>
              </a:ext>
            </a:extLst>
          </p:cNvPr>
          <p:cNvSpPr txBox="1"/>
          <p:nvPr/>
        </p:nvSpPr>
        <p:spPr>
          <a:xfrm>
            <a:off x="7151050" y="1995212"/>
            <a:ext cx="256802" cy="2616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100" b="1">
                <a:solidFill>
                  <a:schemeClr val="bg1"/>
                </a:solidFill>
                <a:latin typeface="Sassoon Primary" pitchFamily="50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623EF4-1AB8-48A9-9FCC-4B2774AA9E50}"/>
              </a:ext>
            </a:extLst>
          </p:cNvPr>
          <p:cNvSpPr txBox="1"/>
          <p:nvPr/>
        </p:nvSpPr>
        <p:spPr>
          <a:xfrm>
            <a:off x="7156064" y="2989663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>
                <a:solidFill>
                  <a:schemeClr val="bg1"/>
                </a:solidFill>
                <a:latin typeface="Sassoon Primary" pitchFamily="50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D6A9E-035B-4888-BB32-B2B70A635E73}"/>
              </a:ext>
            </a:extLst>
          </p:cNvPr>
          <p:cNvSpPr txBox="1"/>
          <p:nvPr/>
        </p:nvSpPr>
        <p:spPr>
          <a:xfrm>
            <a:off x="7151049" y="3968875"/>
            <a:ext cx="2568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>
                <a:solidFill>
                  <a:schemeClr val="bg1"/>
                </a:solidFill>
                <a:latin typeface="Sassoon Primary" pitchFamily="50" charset="0"/>
              </a:rPr>
              <a:t>4</a:t>
            </a:r>
          </a:p>
          <a:p>
            <a:pPr algn="ctr"/>
            <a:endParaRPr lang="en-GB" sz="1100" b="1">
              <a:solidFill>
                <a:schemeClr val="bg1"/>
              </a:solidFill>
              <a:latin typeface="Sassoon Primary" pitchFamily="50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5DB5F2-C7BD-4271-BCDC-08E68EA5CAB0}"/>
              </a:ext>
            </a:extLst>
          </p:cNvPr>
          <p:cNvSpPr txBox="1"/>
          <p:nvPr/>
        </p:nvSpPr>
        <p:spPr>
          <a:xfrm>
            <a:off x="7151050" y="4963217"/>
            <a:ext cx="2568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>
                <a:solidFill>
                  <a:schemeClr val="bg1"/>
                </a:solidFill>
                <a:latin typeface="Sassoon Primary" pitchFamily="50" charset="0"/>
              </a:rPr>
              <a:t>5</a:t>
            </a:r>
          </a:p>
          <a:p>
            <a:pPr algn="ctr"/>
            <a:endParaRPr lang="en-GB" sz="1100" b="1">
              <a:solidFill>
                <a:schemeClr val="bg1"/>
              </a:solidFill>
              <a:latin typeface="Sassoon Primary" pitchFamily="50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D8E028-F892-445D-910A-DF343E03D670}"/>
              </a:ext>
            </a:extLst>
          </p:cNvPr>
          <p:cNvSpPr txBox="1"/>
          <p:nvPr/>
        </p:nvSpPr>
        <p:spPr>
          <a:xfrm>
            <a:off x="7147188" y="5967717"/>
            <a:ext cx="2568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>
                <a:solidFill>
                  <a:schemeClr val="bg1"/>
                </a:solidFill>
                <a:latin typeface="Sassoon Primary" pitchFamily="50" charset="0"/>
              </a:rPr>
              <a:t>6</a:t>
            </a:r>
          </a:p>
          <a:p>
            <a:pPr algn="ctr"/>
            <a:endParaRPr lang="en-GB" sz="1100" b="1">
              <a:solidFill>
                <a:schemeClr val="bg1"/>
              </a:solidFill>
              <a:latin typeface="Sassoon Primary" pitchFamily="50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D1236-0767-4865-97EB-6B2FFC76D178}"/>
              </a:ext>
            </a:extLst>
          </p:cNvPr>
          <p:cNvSpPr/>
          <p:nvPr/>
        </p:nvSpPr>
        <p:spPr>
          <a:xfrm>
            <a:off x="7620843" y="620055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0" i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Make spiral drawings using your body. </a:t>
            </a:r>
            <a:endParaRPr lang="en-GB" sz="140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30E97B-32CC-49A8-8B17-2D8BE974B0AC}"/>
              </a:ext>
            </a:extLst>
          </p:cNvPr>
          <p:cNvSpPr/>
          <p:nvPr/>
        </p:nvSpPr>
        <p:spPr>
          <a:xfrm>
            <a:off x="7601815" y="1654305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0" i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Use colour, spirals and blending to make drawings.</a:t>
            </a:r>
            <a:endParaRPr lang="en-GB" sz="1400" b="1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B04A1E-D53D-4B3C-ADCC-7EC43403FC15}"/>
              </a:ext>
            </a:extLst>
          </p:cNvPr>
          <p:cNvSpPr/>
          <p:nvPr/>
        </p:nvSpPr>
        <p:spPr>
          <a:xfrm>
            <a:off x="7601814" y="2617835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rgbClr val="000000"/>
                </a:solidFill>
                <a:latin typeface="Comic Sans MS" panose="030F0702030302020204" pitchFamily="66" charset="0"/>
              </a:rPr>
              <a:t>Us</a:t>
            </a:r>
            <a:r>
              <a:rPr lang="en-GB" sz="1400" b="0" i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e a continuous line to make an observational drawing.</a:t>
            </a:r>
            <a:endParaRPr lang="en-GB" sz="1400" b="1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598269-83ED-46CA-9102-DFD289824CA4}"/>
              </a:ext>
            </a:extLst>
          </p:cNvPr>
          <p:cNvSpPr/>
          <p:nvPr/>
        </p:nvSpPr>
        <p:spPr>
          <a:xfrm>
            <a:off x="7622323" y="3612286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lang="en-GB" sz="1400" b="0" i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Explore mark making with pen and water. </a:t>
            </a:r>
            <a:endParaRPr lang="en-GB" sz="140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C9D3C8-40EB-4CAB-AFE6-6F2DAE760386}"/>
              </a:ext>
            </a:extLst>
          </p:cNvPr>
          <p:cNvSpPr/>
          <p:nvPr/>
        </p:nvSpPr>
        <p:spPr>
          <a:xfrm>
            <a:off x="7613445" y="4606737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lang="en-GB" sz="1400" b="0" i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Use drawing skills to create a spiral artwork.</a:t>
            </a:r>
            <a:endParaRPr lang="en-GB" sz="140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9BCE6B-8A32-409D-BA62-2EFC20292FD5}"/>
              </a:ext>
            </a:extLst>
          </p:cNvPr>
          <p:cNvSpPr/>
          <p:nvPr/>
        </p:nvSpPr>
        <p:spPr>
          <a:xfrm>
            <a:off x="7613445" y="5614044"/>
            <a:ext cx="2215615" cy="906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400" b="0" i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Share, review and reflect on artwork. </a:t>
            </a:r>
            <a:endParaRPr lang="en-GB" sz="1400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926A2C-3399-42D5-BB02-E6B546151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922308" y="1025993"/>
            <a:ext cx="2128631" cy="31883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9968ED-F67D-4EAE-B169-37011B8DB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308" y="4399046"/>
            <a:ext cx="3111362" cy="200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48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2DF1DEA4AD2B4DBEE279FA00C5A04C" ma:contentTypeVersion="14" ma:contentTypeDescription="Create a new document." ma:contentTypeScope="" ma:versionID="2fa2c40e3fa87d2584d45a101aa2309b">
  <xsd:schema xmlns:xsd="http://www.w3.org/2001/XMLSchema" xmlns:xs="http://www.w3.org/2001/XMLSchema" xmlns:p="http://schemas.microsoft.com/office/2006/metadata/properties" xmlns:ns2="39990a53-05bd-4fa5-ac05-04ac866397c2" xmlns:ns3="27028db7-bbb6-46ab-8b78-18b01295f3d9" targetNamespace="http://schemas.microsoft.com/office/2006/metadata/properties" ma:root="true" ma:fieldsID="087dabc8eb250048715433f7de24772e" ns2:_="" ns3:_="">
    <xsd:import namespace="39990a53-05bd-4fa5-ac05-04ac866397c2"/>
    <xsd:import namespace="27028db7-bbb6-46ab-8b78-18b01295f3d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earchPropertie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90a53-05bd-4fa5-ac05-04ac866397c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5600665-9fbe-4432-aab9-afc5ddec33c0}" ma:internalName="TaxCatchAll" ma:showField="CatchAllData" ma:web="39990a53-05bd-4fa5-ac05-04ac866397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28db7-bbb6-46ab-8b78-18b01295f3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55e06ae-8cb1-41c6-a470-875edd1f60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9990a53-05bd-4fa5-ac05-04ac866397c2" xsi:nil="true"/>
    <lcf76f155ced4ddcb4097134ff3c332f xmlns="27028db7-bbb6-46ab-8b78-18b01295f3d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32666C-8518-48F1-906F-5A0770C675C1}"/>
</file>

<file path=customXml/itemProps2.xml><?xml version="1.0" encoding="utf-8"?>
<ds:datastoreItem xmlns:ds="http://schemas.openxmlformats.org/officeDocument/2006/customXml" ds:itemID="{D85D6B31-3A38-4D04-B047-9F850DCC7E73}">
  <ds:schemaRefs>
    <ds:schemaRef ds:uri="33bb1c96-9e37-4a7f-b9f3-36be60426c83"/>
    <ds:schemaRef ds:uri="b3485008-b90c-4508-9c4a-75c9b439d1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CC60775-E959-478E-9939-90BE91DEA6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A4 Paper (210x297 mm)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Usher</dc:creator>
  <cp:revision>7</cp:revision>
  <cp:lastPrinted>2019-04-05T13:47:03Z</cp:lastPrinted>
  <dcterms:created xsi:type="dcterms:W3CDTF">2019-03-22T07:10:13Z</dcterms:created>
  <dcterms:modified xsi:type="dcterms:W3CDTF">2024-01-18T11:47:37Z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0x010100332DF1DEA4AD2B4DBEE279FA00C5A04C</vt:lpwstr>
  </property>
</Properties>
</file>