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6" r:id="rId2"/>
    <p:sldId id="278" r:id="rId3"/>
    <p:sldId id="277" r:id="rId4"/>
    <p:sldId id="279" r:id="rId5"/>
    <p:sldId id="282" r:id="rId6"/>
    <p:sldId id="285" r:id="rId7"/>
    <p:sldId id="281" r:id="rId8"/>
    <p:sldId id="283" r:id="rId9"/>
    <p:sldId id="284" r:id="rId10"/>
    <p:sldId id="286" r:id="rId11"/>
    <p:sldId id="287" r:id="rId12"/>
    <p:sldId id="288" r:id="rId13"/>
    <p:sldId id="28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EFE812-60F2-4B7F-92BC-693508F91243}" v="11" dt="2025-11-06T15:49:08.2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24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y WITHERS" userId="6f78d0d5-6aac-4cd4-b45e-02f5e0992c36" providerId="ADAL" clId="{651C8A1F-8FF4-47F0-AD79-64806A6F329F}"/>
    <pc:docChg chg="undo custSel addSld delSld modSld sldOrd">
      <pc:chgData name="Amy WITHERS" userId="6f78d0d5-6aac-4cd4-b45e-02f5e0992c36" providerId="ADAL" clId="{651C8A1F-8FF4-47F0-AD79-64806A6F329F}" dt="2025-11-06T15:49:08.190" v="2973"/>
      <pc:docMkLst>
        <pc:docMk/>
      </pc:docMkLst>
      <pc:sldChg chg="modSp add mod">
        <pc:chgData name="Amy WITHERS" userId="6f78d0d5-6aac-4cd4-b45e-02f5e0992c36" providerId="ADAL" clId="{651C8A1F-8FF4-47F0-AD79-64806A6F329F}" dt="2025-11-05T19:25:37.007" v="285" actId="27636"/>
        <pc:sldMkLst>
          <pc:docMk/>
          <pc:sldMk cId="1669960574" sldId="276"/>
        </pc:sldMkLst>
        <pc:spChg chg="mod">
          <ac:chgData name="Amy WITHERS" userId="6f78d0d5-6aac-4cd4-b45e-02f5e0992c36" providerId="ADAL" clId="{651C8A1F-8FF4-47F0-AD79-64806A6F329F}" dt="2025-11-05T19:23:05.357" v="39" actId="20577"/>
          <ac:spMkLst>
            <pc:docMk/>
            <pc:sldMk cId="1669960574" sldId="276"/>
            <ac:spMk id="2" creationId="{A5003840-0D8A-4B0C-9D2F-CBC927A262EA}"/>
          </ac:spMkLst>
        </pc:spChg>
        <pc:spChg chg="mod">
          <ac:chgData name="Amy WITHERS" userId="6f78d0d5-6aac-4cd4-b45e-02f5e0992c36" providerId="ADAL" clId="{651C8A1F-8FF4-47F0-AD79-64806A6F329F}" dt="2025-11-05T19:25:37.007" v="285" actId="27636"/>
          <ac:spMkLst>
            <pc:docMk/>
            <pc:sldMk cId="1669960574" sldId="276"/>
            <ac:spMk id="3" creationId="{182163A1-309C-4E20-89F3-587032B40C9E}"/>
          </ac:spMkLst>
        </pc:spChg>
      </pc:sldChg>
      <pc:sldChg chg="addSp delSp modSp new mod ord">
        <pc:chgData name="Amy WITHERS" userId="6f78d0d5-6aac-4cd4-b45e-02f5e0992c36" providerId="ADAL" clId="{651C8A1F-8FF4-47F0-AD79-64806A6F329F}" dt="2025-11-06T15:44:08.962" v="2972" actId="2711"/>
        <pc:sldMkLst>
          <pc:docMk/>
          <pc:sldMk cId="3804487369" sldId="277"/>
        </pc:sldMkLst>
        <pc:spChg chg="mod">
          <ac:chgData name="Amy WITHERS" userId="6f78d0d5-6aac-4cd4-b45e-02f5e0992c36" providerId="ADAL" clId="{651C8A1F-8FF4-47F0-AD79-64806A6F329F}" dt="2025-11-06T15:44:08.962" v="2972" actId="2711"/>
          <ac:spMkLst>
            <pc:docMk/>
            <pc:sldMk cId="3804487369" sldId="277"/>
            <ac:spMk id="2" creationId="{FAFBD306-6A21-24E4-AB44-3B2D480800CF}"/>
          </ac:spMkLst>
        </pc:spChg>
        <pc:spChg chg="del">
          <ac:chgData name="Amy WITHERS" userId="6f78d0d5-6aac-4cd4-b45e-02f5e0992c36" providerId="ADAL" clId="{651C8A1F-8FF4-47F0-AD79-64806A6F329F}" dt="2025-11-05T19:30:05.101" v="330" actId="3680"/>
          <ac:spMkLst>
            <pc:docMk/>
            <pc:sldMk cId="3804487369" sldId="277"/>
            <ac:spMk id="3" creationId="{9679B6C4-A183-00CF-EDAE-51DCE5A636F7}"/>
          </ac:spMkLst>
        </pc:spChg>
        <pc:spChg chg="add del mod">
          <ac:chgData name="Amy WITHERS" userId="6f78d0d5-6aac-4cd4-b45e-02f5e0992c36" providerId="ADAL" clId="{651C8A1F-8FF4-47F0-AD79-64806A6F329F}" dt="2025-11-06T13:35:28.404" v="2642" actId="3680"/>
          <ac:spMkLst>
            <pc:docMk/>
            <pc:sldMk cId="3804487369" sldId="277"/>
            <ac:spMk id="4" creationId="{610B46C4-9087-27B3-0005-2DA7B69836EF}"/>
          </ac:spMkLst>
        </pc:spChg>
        <pc:spChg chg="add del mod">
          <ac:chgData name="Amy WITHERS" userId="6f78d0d5-6aac-4cd4-b45e-02f5e0992c36" providerId="ADAL" clId="{651C8A1F-8FF4-47F0-AD79-64806A6F329F}" dt="2025-11-05T19:33:39.659" v="339" actId="3680"/>
          <ac:spMkLst>
            <pc:docMk/>
            <pc:sldMk cId="3804487369" sldId="277"/>
            <ac:spMk id="6" creationId="{F4A145C2-8A62-F4DE-C670-A5DDCFCB52AE}"/>
          </ac:spMkLst>
        </pc:spChg>
        <pc:spChg chg="add del mod">
          <ac:chgData name="Amy WITHERS" userId="6f78d0d5-6aac-4cd4-b45e-02f5e0992c36" providerId="ADAL" clId="{651C8A1F-8FF4-47F0-AD79-64806A6F329F}" dt="2025-11-06T13:44:36.826" v="2884" actId="478"/>
          <ac:spMkLst>
            <pc:docMk/>
            <pc:sldMk cId="3804487369" sldId="277"/>
            <ac:spMk id="13" creationId="{B505670A-8284-F355-E696-C1708A23F970}"/>
          </ac:spMkLst>
        </pc:spChg>
        <pc:spChg chg="add del">
          <ac:chgData name="Amy WITHERS" userId="6f78d0d5-6aac-4cd4-b45e-02f5e0992c36" providerId="ADAL" clId="{651C8A1F-8FF4-47F0-AD79-64806A6F329F}" dt="2025-11-06T13:44:44.515" v="2886" actId="478"/>
          <ac:spMkLst>
            <pc:docMk/>
            <pc:sldMk cId="3804487369" sldId="277"/>
            <ac:spMk id="15" creationId="{F9BB93B6-1BD6-CA9A-96F2-79F5DE2712A8}"/>
          </ac:spMkLst>
        </pc:spChg>
        <pc:graphicFrameChg chg="add del mod ord modGraphic">
          <ac:chgData name="Amy WITHERS" userId="6f78d0d5-6aac-4cd4-b45e-02f5e0992c36" providerId="ADAL" clId="{651C8A1F-8FF4-47F0-AD79-64806A6F329F}" dt="2025-11-05T19:31:16.168" v="338" actId="478"/>
          <ac:graphicFrameMkLst>
            <pc:docMk/>
            <pc:sldMk cId="3804487369" sldId="277"/>
            <ac:graphicFrameMk id="4" creationId="{1410691B-4EA9-22D8-644E-756A740687B2}"/>
          </ac:graphicFrameMkLst>
        </pc:graphicFrameChg>
        <pc:graphicFrameChg chg="add mod ord modGraphic">
          <ac:chgData name="Amy WITHERS" userId="6f78d0d5-6aac-4cd4-b45e-02f5e0992c36" providerId="ADAL" clId="{651C8A1F-8FF4-47F0-AD79-64806A6F329F}" dt="2025-11-06T13:35:59.373" v="2686" actId="20577"/>
          <ac:graphicFrameMkLst>
            <pc:docMk/>
            <pc:sldMk cId="3804487369" sldId="277"/>
            <ac:graphicFrameMk id="5" creationId="{A4DF6D15-85C1-488A-17E8-480C89CC4B45}"/>
          </ac:graphicFrameMkLst>
        </pc:graphicFrameChg>
        <pc:graphicFrameChg chg="add mod modGraphic">
          <ac:chgData name="Amy WITHERS" userId="6f78d0d5-6aac-4cd4-b45e-02f5e0992c36" providerId="ADAL" clId="{651C8A1F-8FF4-47F0-AD79-64806A6F329F}" dt="2025-11-06T15:42:54.047" v="2942" actId="14734"/>
          <ac:graphicFrameMkLst>
            <pc:docMk/>
            <pc:sldMk cId="3804487369" sldId="277"/>
            <ac:graphicFrameMk id="6" creationId="{B99C0141-BB24-46DA-A03F-1CBCABCA2D1D}"/>
          </ac:graphicFrameMkLst>
        </pc:graphicFrameChg>
        <pc:graphicFrameChg chg="add del mod ord modGraphic">
          <ac:chgData name="Amy WITHERS" userId="6f78d0d5-6aac-4cd4-b45e-02f5e0992c36" providerId="ADAL" clId="{651C8A1F-8FF4-47F0-AD79-64806A6F329F}" dt="2025-11-06T13:35:14.114" v="2641" actId="478"/>
          <ac:graphicFrameMkLst>
            <pc:docMk/>
            <pc:sldMk cId="3804487369" sldId="277"/>
            <ac:graphicFrameMk id="7" creationId="{1B9C98AA-A22F-A285-D124-F2A6B94B90C4}"/>
          </ac:graphicFrameMkLst>
        </pc:graphicFrameChg>
        <pc:graphicFrameChg chg="add mod modGraphic">
          <ac:chgData name="Amy WITHERS" userId="6f78d0d5-6aac-4cd4-b45e-02f5e0992c36" providerId="ADAL" clId="{651C8A1F-8FF4-47F0-AD79-64806A6F329F}" dt="2025-11-06T13:40:37.851" v="2793" actId="1076"/>
          <ac:graphicFrameMkLst>
            <pc:docMk/>
            <pc:sldMk cId="3804487369" sldId="277"/>
            <ac:graphicFrameMk id="8" creationId="{44C3E712-EEAF-4139-E95E-959411D6EE88}"/>
          </ac:graphicFrameMkLst>
        </pc:graphicFrameChg>
        <pc:graphicFrameChg chg="add mod modGraphic">
          <ac:chgData name="Amy WITHERS" userId="6f78d0d5-6aac-4cd4-b45e-02f5e0992c36" providerId="ADAL" clId="{651C8A1F-8FF4-47F0-AD79-64806A6F329F}" dt="2025-11-06T13:42:57.233" v="2835" actId="20577"/>
          <ac:graphicFrameMkLst>
            <pc:docMk/>
            <pc:sldMk cId="3804487369" sldId="277"/>
            <ac:graphicFrameMk id="9" creationId="{EEA23515-233D-3E73-DA61-8122040DCB71}"/>
          </ac:graphicFrameMkLst>
        </pc:graphicFrameChg>
        <pc:graphicFrameChg chg="add del">
          <ac:chgData name="Amy WITHERS" userId="6f78d0d5-6aac-4cd4-b45e-02f5e0992c36" providerId="ADAL" clId="{651C8A1F-8FF4-47F0-AD79-64806A6F329F}" dt="2025-11-06T13:43:11.955" v="2837" actId="478"/>
          <ac:graphicFrameMkLst>
            <pc:docMk/>
            <pc:sldMk cId="3804487369" sldId="277"/>
            <ac:graphicFrameMk id="10" creationId="{A2A5802D-5A19-3D1F-32AC-112259E884D5}"/>
          </ac:graphicFrameMkLst>
        </pc:graphicFrameChg>
        <pc:graphicFrameChg chg="add mod modGraphic">
          <ac:chgData name="Amy WITHERS" userId="6f78d0d5-6aac-4cd4-b45e-02f5e0992c36" providerId="ADAL" clId="{651C8A1F-8FF4-47F0-AD79-64806A6F329F}" dt="2025-11-06T13:44:23.947" v="2881" actId="20577"/>
          <ac:graphicFrameMkLst>
            <pc:docMk/>
            <pc:sldMk cId="3804487369" sldId="277"/>
            <ac:graphicFrameMk id="11" creationId="{C5F4CC95-275D-DB11-20A3-4A89F8F3E04C}"/>
          </ac:graphicFrameMkLst>
        </pc:graphicFrameChg>
        <pc:graphicFrameChg chg="add mod modGraphic">
          <ac:chgData name="Amy WITHERS" userId="6f78d0d5-6aac-4cd4-b45e-02f5e0992c36" providerId="ADAL" clId="{651C8A1F-8FF4-47F0-AD79-64806A6F329F}" dt="2025-11-06T13:45:34.437" v="2902" actId="14100"/>
          <ac:graphicFrameMkLst>
            <pc:docMk/>
            <pc:sldMk cId="3804487369" sldId="277"/>
            <ac:graphicFrameMk id="16" creationId="{9658C88F-5215-A069-7FA9-15A9489F55DB}"/>
          </ac:graphicFrameMkLst>
        </pc:graphicFrameChg>
        <pc:graphicFrameChg chg="add mod modGraphic">
          <ac:chgData name="Amy WITHERS" userId="6f78d0d5-6aac-4cd4-b45e-02f5e0992c36" providerId="ADAL" clId="{651C8A1F-8FF4-47F0-AD79-64806A6F329F}" dt="2025-11-06T15:43:41.745" v="2946" actId="14100"/>
          <ac:graphicFrameMkLst>
            <pc:docMk/>
            <pc:sldMk cId="3804487369" sldId="277"/>
            <ac:graphicFrameMk id="17" creationId="{1315C7D2-4954-8410-8481-0696AA65DB47}"/>
          </ac:graphicFrameMkLst>
        </pc:graphicFrameChg>
      </pc:sldChg>
      <pc:sldChg chg="modSp add mod ord">
        <pc:chgData name="Amy WITHERS" userId="6f78d0d5-6aac-4cd4-b45e-02f5e0992c36" providerId="ADAL" clId="{651C8A1F-8FF4-47F0-AD79-64806A6F329F}" dt="2025-11-05T19:28:01.231" v="329" actId="113"/>
        <pc:sldMkLst>
          <pc:docMk/>
          <pc:sldMk cId="1486153447" sldId="278"/>
        </pc:sldMkLst>
        <pc:spChg chg="mod">
          <ac:chgData name="Amy WITHERS" userId="6f78d0d5-6aac-4cd4-b45e-02f5e0992c36" providerId="ADAL" clId="{651C8A1F-8FF4-47F0-AD79-64806A6F329F}" dt="2025-11-05T19:26:02.719" v="309" actId="20577"/>
          <ac:spMkLst>
            <pc:docMk/>
            <pc:sldMk cId="1486153447" sldId="278"/>
            <ac:spMk id="2" creationId="{A5003840-0D8A-4B0C-9D2F-CBC927A262EA}"/>
          </ac:spMkLst>
        </pc:spChg>
        <pc:spChg chg="mod">
          <ac:chgData name="Amy WITHERS" userId="6f78d0d5-6aac-4cd4-b45e-02f5e0992c36" providerId="ADAL" clId="{651C8A1F-8FF4-47F0-AD79-64806A6F329F}" dt="2025-11-05T19:28:01.231" v="329" actId="113"/>
          <ac:spMkLst>
            <pc:docMk/>
            <pc:sldMk cId="1486153447" sldId="278"/>
            <ac:spMk id="3" creationId="{182163A1-309C-4E20-89F3-587032B40C9E}"/>
          </ac:spMkLst>
        </pc:spChg>
      </pc:sldChg>
      <pc:sldChg chg="modSp add mod">
        <pc:chgData name="Amy WITHERS" userId="6f78d0d5-6aac-4cd4-b45e-02f5e0992c36" providerId="ADAL" clId="{651C8A1F-8FF4-47F0-AD79-64806A6F329F}" dt="2025-11-06T12:02:07.954" v="2512" actId="113"/>
        <pc:sldMkLst>
          <pc:docMk/>
          <pc:sldMk cId="2321642823" sldId="279"/>
        </pc:sldMkLst>
        <pc:spChg chg="mod">
          <ac:chgData name="Amy WITHERS" userId="6f78d0d5-6aac-4cd4-b45e-02f5e0992c36" providerId="ADAL" clId="{651C8A1F-8FF4-47F0-AD79-64806A6F329F}" dt="2025-11-06T12:02:07.954" v="2512" actId="113"/>
          <ac:spMkLst>
            <pc:docMk/>
            <pc:sldMk cId="2321642823" sldId="279"/>
            <ac:spMk id="2" creationId="{A5003840-0D8A-4B0C-9D2F-CBC927A262EA}"/>
          </ac:spMkLst>
        </pc:spChg>
        <pc:spChg chg="mod">
          <ac:chgData name="Amy WITHERS" userId="6f78d0d5-6aac-4cd4-b45e-02f5e0992c36" providerId="ADAL" clId="{651C8A1F-8FF4-47F0-AD79-64806A6F329F}" dt="2025-11-05T19:36:24.610" v="476" actId="113"/>
          <ac:spMkLst>
            <pc:docMk/>
            <pc:sldMk cId="2321642823" sldId="279"/>
            <ac:spMk id="3" creationId="{182163A1-309C-4E20-89F3-587032B40C9E}"/>
          </ac:spMkLst>
        </pc:spChg>
      </pc:sldChg>
      <pc:sldChg chg="new del">
        <pc:chgData name="Amy WITHERS" userId="6f78d0d5-6aac-4cd4-b45e-02f5e0992c36" providerId="ADAL" clId="{651C8A1F-8FF4-47F0-AD79-64806A6F329F}" dt="2025-11-05T19:37:21.987" v="480" actId="47"/>
        <pc:sldMkLst>
          <pc:docMk/>
          <pc:sldMk cId="4262006670" sldId="280"/>
        </pc:sldMkLst>
      </pc:sldChg>
      <pc:sldChg chg="modSp add mod">
        <pc:chgData name="Amy WITHERS" userId="6f78d0d5-6aac-4cd4-b45e-02f5e0992c36" providerId="ADAL" clId="{651C8A1F-8FF4-47F0-AD79-64806A6F329F}" dt="2025-11-05T19:45:41.894" v="1449" actId="20577"/>
        <pc:sldMkLst>
          <pc:docMk/>
          <pc:sldMk cId="3618578463" sldId="281"/>
        </pc:sldMkLst>
        <pc:spChg chg="mod">
          <ac:chgData name="Amy WITHERS" userId="6f78d0d5-6aac-4cd4-b45e-02f5e0992c36" providerId="ADAL" clId="{651C8A1F-8FF4-47F0-AD79-64806A6F329F}" dt="2025-11-05T19:40:40.833" v="868" actId="113"/>
          <ac:spMkLst>
            <pc:docMk/>
            <pc:sldMk cId="3618578463" sldId="281"/>
            <ac:spMk id="2" creationId="{9311D0EC-8BBE-2D58-C8EE-CBAABAAC3286}"/>
          </ac:spMkLst>
        </pc:spChg>
        <pc:spChg chg="mod">
          <ac:chgData name="Amy WITHERS" userId="6f78d0d5-6aac-4cd4-b45e-02f5e0992c36" providerId="ADAL" clId="{651C8A1F-8FF4-47F0-AD79-64806A6F329F}" dt="2025-11-05T19:45:41.894" v="1449" actId="20577"/>
          <ac:spMkLst>
            <pc:docMk/>
            <pc:sldMk cId="3618578463" sldId="281"/>
            <ac:spMk id="3" creationId="{0D2139A2-1A11-458F-4EA4-8FE2877CB586}"/>
          </ac:spMkLst>
        </pc:spChg>
      </pc:sldChg>
      <pc:sldChg chg="modSp add mod">
        <pc:chgData name="Amy WITHERS" userId="6f78d0d5-6aac-4cd4-b45e-02f5e0992c36" providerId="ADAL" clId="{651C8A1F-8FF4-47F0-AD79-64806A6F329F}" dt="2025-11-05T19:40:22.859" v="848" actId="113"/>
        <pc:sldMkLst>
          <pc:docMk/>
          <pc:sldMk cId="1908635201" sldId="282"/>
        </pc:sldMkLst>
        <pc:spChg chg="mod">
          <ac:chgData name="Amy WITHERS" userId="6f78d0d5-6aac-4cd4-b45e-02f5e0992c36" providerId="ADAL" clId="{651C8A1F-8FF4-47F0-AD79-64806A6F329F}" dt="2025-11-05T19:37:34.458" v="511" actId="20577"/>
          <ac:spMkLst>
            <pc:docMk/>
            <pc:sldMk cId="1908635201" sldId="282"/>
            <ac:spMk id="2" creationId="{62ACFCB1-3594-52A6-C755-F9B0D5A87624}"/>
          </ac:spMkLst>
        </pc:spChg>
        <pc:spChg chg="mod">
          <ac:chgData name="Amy WITHERS" userId="6f78d0d5-6aac-4cd4-b45e-02f5e0992c36" providerId="ADAL" clId="{651C8A1F-8FF4-47F0-AD79-64806A6F329F}" dt="2025-11-05T19:40:22.859" v="848" actId="113"/>
          <ac:spMkLst>
            <pc:docMk/>
            <pc:sldMk cId="1908635201" sldId="282"/>
            <ac:spMk id="3" creationId="{27D2DEAC-B2FF-F53D-CF7A-D82444C6B839}"/>
          </ac:spMkLst>
        </pc:spChg>
      </pc:sldChg>
      <pc:sldChg chg="modSp add mod">
        <pc:chgData name="Amy WITHERS" userId="6f78d0d5-6aac-4cd4-b45e-02f5e0992c36" providerId="ADAL" clId="{651C8A1F-8FF4-47F0-AD79-64806A6F329F}" dt="2025-11-05T19:51:53.293" v="1995" actId="113"/>
        <pc:sldMkLst>
          <pc:docMk/>
          <pc:sldMk cId="2112643111" sldId="283"/>
        </pc:sldMkLst>
        <pc:spChg chg="mod">
          <ac:chgData name="Amy WITHERS" userId="6f78d0d5-6aac-4cd4-b45e-02f5e0992c36" providerId="ADAL" clId="{651C8A1F-8FF4-47F0-AD79-64806A6F329F}" dt="2025-11-05T19:46:47.411" v="1487" actId="27636"/>
          <ac:spMkLst>
            <pc:docMk/>
            <pc:sldMk cId="2112643111" sldId="283"/>
            <ac:spMk id="2" creationId="{9D674680-80E0-C974-814D-DC7374E43739}"/>
          </ac:spMkLst>
        </pc:spChg>
        <pc:spChg chg="mod">
          <ac:chgData name="Amy WITHERS" userId="6f78d0d5-6aac-4cd4-b45e-02f5e0992c36" providerId="ADAL" clId="{651C8A1F-8FF4-47F0-AD79-64806A6F329F}" dt="2025-11-05T19:51:53.293" v="1995" actId="113"/>
          <ac:spMkLst>
            <pc:docMk/>
            <pc:sldMk cId="2112643111" sldId="283"/>
            <ac:spMk id="3" creationId="{C83DBAC5-C755-67C2-9923-95CB7F887142}"/>
          </ac:spMkLst>
        </pc:spChg>
      </pc:sldChg>
      <pc:sldChg chg="modSp add mod">
        <pc:chgData name="Amy WITHERS" userId="6f78d0d5-6aac-4cd4-b45e-02f5e0992c36" providerId="ADAL" clId="{651C8A1F-8FF4-47F0-AD79-64806A6F329F}" dt="2025-11-05T19:59:48.194" v="2511" actId="113"/>
        <pc:sldMkLst>
          <pc:docMk/>
          <pc:sldMk cId="2724710615" sldId="284"/>
        </pc:sldMkLst>
        <pc:spChg chg="mod">
          <ac:chgData name="Amy WITHERS" userId="6f78d0d5-6aac-4cd4-b45e-02f5e0992c36" providerId="ADAL" clId="{651C8A1F-8FF4-47F0-AD79-64806A6F329F}" dt="2025-11-05T19:52:17.612" v="2041" actId="20577"/>
          <ac:spMkLst>
            <pc:docMk/>
            <pc:sldMk cId="2724710615" sldId="284"/>
            <ac:spMk id="2" creationId="{F3B1A4B4-F645-E53B-0061-53BFF7BF9CBC}"/>
          </ac:spMkLst>
        </pc:spChg>
        <pc:spChg chg="mod">
          <ac:chgData name="Amy WITHERS" userId="6f78d0d5-6aac-4cd4-b45e-02f5e0992c36" providerId="ADAL" clId="{651C8A1F-8FF4-47F0-AD79-64806A6F329F}" dt="2025-11-05T19:59:48.194" v="2511" actId="113"/>
          <ac:spMkLst>
            <pc:docMk/>
            <pc:sldMk cId="2724710615" sldId="284"/>
            <ac:spMk id="3" creationId="{3E8C6CD0-5679-40BF-8A0D-D24208223241}"/>
          </ac:spMkLst>
        </pc:spChg>
      </pc:sldChg>
      <pc:sldChg chg="modSp new mod">
        <pc:chgData name="Amy WITHERS" userId="6f78d0d5-6aac-4cd4-b45e-02f5e0992c36" providerId="ADAL" clId="{651C8A1F-8FF4-47F0-AD79-64806A6F329F}" dt="2025-11-06T12:05:35.351" v="2638" actId="20577"/>
        <pc:sldMkLst>
          <pc:docMk/>
          <pc:sldMk cId="3511115266" sldId="285"/>
        </pc:sldMkLst>
        <pc:spChg chg="mod">
          <ac:chgData name="Amy WITHERS" userId="6f78d0d5-6aac-4cd4-b45e-02f5e0992c36" providerId="ADAL" clId="{651C8A1F-8FF4-47F0-AD79-64806A6F329F}" dt="2025-11-06T12:02:55.439" v="2531" actId="5793"/>
          <ac:spMkLst>
            <pc:docMk/>
            <pc:sldMk cId="3511115266" sldId="285"/>
            <ac:spMk id="2" creationId="{785C2087-A130-124B-D552-477B178DB1AF}"/>
          </ac:spMkLst>
        </pc:spChg>
        <pc:spChg chg="mod">
          <ac:chgData name="Amy WITHERS" userId="6f78d0d5-6aac-4cd4-b45e-02f5e0992c36" providerId="ADAL" clId="{651C8A1F-8FF4-47F0-AD79-64806A6F329F}" dt="2025-11-06T12:05:35.351" v="2638" actId="20577"/>
          <ac:spMkLst>
            <pc:docMk/>
            <pc:sldMk cId="3511115266" sldId="285"/>
            <ac:spMk id="3" creationId="{4714109F-B2DA-EDA8-952E-3EFB49EB754A}"/>
          </ac:spMkLst>
        </pc:spChg>
      </pc:sldChg>
      <pc:sldChg chg="add">
        <pc:chgData name="Amy WITHERS" userId="6f78d0d5-6aac-4cd4-b45e-02f5e0992c36" providerId="ADAL" clId="{651C8A1F-8FF4-47F0-AD79-64806A6F329F}" dt="2025-11-06T15:49:08.190" v="2973"/>
        <pc:sldMkLst>
          <pc:docMk/>
          <pc:sldMk cId="383301083" sldId="286"/>
        </pc:sldMkLst>
      </pc:sldChg>
      <pc:sldChg chg="add">
        <pc:chgData name="Amy WITHERS" userId="6f78d0d5-6aac-4cd4-b45e-02f5e0992c36" providerId="ADAL" clId="{651C8A1F-8FF4-47F0-AD79-64806A6F329F}" dt="2025-11-06T15:49:08.190" v="2973"/>
        <pc:sldMkLst>
          <pc:docMk/>
          <pc:sldMk cId="3377835015" sldId="287"/>
        </pc:sldMkLst>
      </pc:sldChg>
      <pc:sldChg chg="add">
        <pc:chgData name="Amy WITHERS" userId="6f78d0d5-6aac-4cd4-b45e-02f5e0992c36" providerId="ADAL" clId="{651C8A1F-8FF4-47F0-AD79-64806A6F329F}" dt="2025-11-06T15:49:08.190" v="2973"/>
        <pc:sldMkLst>
          <pc:docMk/>
          <pc:sldMk cId="3611719922" sldId="288"/>
        </pc:sldMkLst>
      </pc:sldChg>
      <pc:sldChg chg="add">
        <pc:chgData name="Amy WITHERS" userId="6f78d0d5-6aac-4cd4-b45e-02f5e0992c36" providerId="ADAL" clId="{651C8A1F-8FF4-47F0-AD79-64806A6F329F}" dt="2025-11-06T15:49:08.190" v="2973"/>
        <pc:sldMkLst>
          <pc:docMk/>
          <pc:sldMk cId="313617653" sldId="28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EF375E-32E7-417C-B314-2E9D33B5F71F}" type="datetimeFigureOut">
              <a:rPr lang="en-GB" smtClean="0"/>
              <a:t>06/11/2025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ACC900-E50A-491E-9C65-3E1EA9345336}" type="slidenum">
              <a:rPr lang="en-GB" smtClean="0"/>
              <a:t>‹#›</a:t>
            </a:fld>
            <a:endParaRPr lang="en-GB"/>
          </a:p>
        </p:txBody>
      </p:sp>
    </p:spTree>
    <p:extLst>
      <p:ext uri="{BB962C8B-B14F-4D97-AF65-F5344CB8AC3E}">
        <p14:creationId xmlns:p14="http://schemas.microsoft.com/office/powerpoint/2010/main" val="2882033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know this year is difficult and will be challenging but we will support you in every way.</a:t>
            </a:r>
          </a:p>
        </p:txBody>
      </p:sp>
      <p:sp>
        <p:nvSpPr>
          <p:cNvPr id="4" name="Slide Number Placeholder 3"/>
          <p:cNvSpPr>
            <a:spLocks noGrp="1"/>
          </p:cNvSpPr>
          <p:nvPr>
            <p:ph type="sldNum" sz="quarter" idx="5"/>
          </p:nvPr>
        </p:nvSpPr>
        <p:spPr/>
        <p:txBody>
          <a:bodyPr/>
          <a:lstStyle/>
          <a:p>
            <a:fld id="{66EEF9D5-CEB8-4E09-A779-36C29B102449}" type="slidenum">
              <a:rPr lang="en-GB" smtClean="0"/>
              <a:t>10</a:t>
            </a:fld>
            <a:endParaRPr lang="en-GB"/>
          </a:p>
        </p:txBody>
      </p:sp>
    </p:spTree>
    <p:extLst>
      <p:ext uri="{BB962C8B-B14F-4D97-AF65-F5344CB8AC3E}">
        <p14:creationId xmlns:p14="http://schemas.microsoft.com/office/powerpoint/2010/main" val="3562069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A0EE2-3907-91FC-41ED-BA02604DDB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368BE8-AE98-EFD6-F882-DDA47A278E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1C4765-D07B-F73A-9589-15CFEB8E5EA6}"/>
              </a:ext>
            </a:extLst>
          </p:cNvPr>
          <p:cNvSpPr>
            <a:spLocks noGrp="1"/>
          </p:cNvSpPr>
          <p:nvPr>
            <p:ph type="body" idx="1"/>
          </p:nvPr>
        </p:nvSpPr>
        <p:spPr/>
        <p:txBody>
          <a:bodyPr/>
          <a:lstStyle/>
          <a:p>
            <a:r>
              <a:rPr lang="en-GB" dirty="0"/>
              <a:t>The routines are key.</a:t>
            </a:r>
          </a:p>
        </p:txBody>
      </p:sp>
      <p:sp>
        <p:nvSpPr>
          <p:cNvPr id="4" name="Slide Number Placeholder 3">
            <a:extLst>
              <a:ext uri="{FF2B5EF4-FFF2-40B4-BE49-F238E27FC236}">
                <a16:creationId xmlns:a16="http://schemas.microsoft.com/office/drawing/2014/main" id="{14014D7E-59E3-05A4-ABB7-0C8CFB911243}"/>
              </a:ext>
            </a:extLst>
          </p:cNvPr>
          <p:cNvSpPr>
            <a:spLocks noGrp="1"/>
          </p:cNvSpPr>
          <p:nvPr>
            <p:ph type="sldNum" sz="quarter" idx="5"/>
          </p:nvPr>
        </p:nvSpPr>
        <p:spPr/>
        <p:txBody>
          <a:bodyPr/>
          <a:lstStyle/>
          <a:p>
            <a:fld id="{66EEF9D5-CEB8-4E09-A779-36C29B102449}" type="slidenum">
              <a:rPr lang="en-GB" smtClean="0"/>
              <a:t>11</a:t>
            </a:fld>
            <a:endParaRPr lang="en-GB"/>
          </a:p>
        </p:txBody>
      </p:sp>
    </p:spTree>
    <p:extLst>
      <p:ext uri="{BB962C8B-B14F-4D97-AF65-F5344CB8AC3E}">
        <p14:creationId xmlns:p14="http://schemas.microsoft.com/office/powerpoint/2010/main" val="259087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B7D92-583B-9144-17A1-BD27883A87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887AB9-DAA0-8D1D-8ACD-B82B17722B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714B53-541A-A8CC-697B-BEA9D3AE9B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4299036-1D3A-96E2-E6FD-EFDAB9A8B70F}"/>
              </a:ext>
            </a:extLst>
          </p:cNvPr>
          <p:cNvSpPr>
            <a:spLocks noGrp="1"/>
          </p:cNvSpPr>
          <p:nvPr>
            <p:ph type="sldNum" sz="quarter" idx="5"/>
          </p:nvPr>
        </p:nvSpPr>
        <p:spPr/>
        <p:txBody>
          <a:bodyPr/>
          <a:lstStyle/>
          <a:p>
            <a:fld id="{66EEF9D5-CEB8-4E09-A779-36C29B102449}" type="slidenum">
              <a:rPr lang="en-GB" smtClean="0"/>
              <a:t>13</a:t>
            </a:fld>
            <a:endParaRPr lang="en-GB"/>
          </a:p>
        </p:txBody>
      </p:sp>
    </p:spTree>
    <p:extLst>
      <p:ext uri="{BB962C8B-B14F-4D97-AF65-F5344CB8AC3E}">
        <p14:creationId xmlns:p14="http://schemas.microsoft.com/office/powerpoint/2010/main" val="3142355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27434-8C4B-A019-BA08-424B521A6C8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80DD71A-391D-8BE2-4576-2DCCBFFF01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C774412-78C7-6C84-8056-052BB46FF34A}"/>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5" name="Footer Placeholder 4">
            <a:extLst>
              <a:ext uri="{FF2B5EF4-FFF2-40B4-BE49-F238E27FC236}">
                <a16:creationId xmlns:a16="http://schemas.microsoft.com/office/drawing/2014/main" id="{92EC14C0-C1CF-BC1D-8664-EA6744501C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1EF4E8-254D-0C4E-7558-E721652F1B76}"/>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3350851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AD9B0-EE2B-AFC1-74A3-1BD76BCCC7D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B7C4790-F8D7-D54E-5283-0DFA231FEC7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41D6DAD-D1E3-6B7D-11E0-B3DF8206F5C4}"/>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5" name="Footer Placeholder 4">
            <a:extLst>
              <a:ext uri="{FF2B5EF4-FFF2-40B4-BE49-F238E27FC236}">
                <a16:creationId xmlns:a16="http://schemas.microsoft.com/office/drawing/2014/main" id="{3A6FA84D-6C12-BEBB-182B-CC5170C097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BA4E6D-0875-EE08-1755-12FA03523262}"/>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892114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6193BC-8768-3E16-69D5-D67E2EC400F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018A106-EA0E-1481-9A07-9D202561246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6C308C8-7B28-E12C-4C4E-D45AB4879DD2}"/>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5" name="Footer Placeholder 4">
            <a:extLst>
              <a:ext uri="{FF2B5EF4-FFF2-40B4-BE49-F238E27FC236}">
                <a16:creationId xmlns:a16="http://schemas.microsoft.com/office/drawing/2014/main" id="{05D9CF69-45DE-A3D7-07A3-B0266EBA54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9020C8-CC3C-232F-56CE-8A5B712BF234}"/>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1548797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7C5FE-6D9B-0CC9-06C6-48293682F56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DC61A07-B64A-D61C-CE6E-DAF3F6A439D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8E3318E-9358-FA5B-84FE-1B6BB40CF86D}"/>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5" name="Footer Placeholder 4">
            <a:extLst>
              <a:ext uri="{FF2B5EF4-FFF2-40B4-BE49-F238E27FC236}">
                <a16:creationId xmlns:a16="http://schemas.microsoft.com/office/drawing/2014/main" id="{BAB258F0-ED3E-A2D1-8342-31DBC13F3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31CE1F-D9C8-773B-08AC-6ABECF6DB2EF}"/>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4257117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E11FE-AC7D-0172-CF78-B272E902194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CECF84FF-AAD0-255B-A38C-104941B92C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2614FBF-A9C9-F000-9452-FDF802733CB8}"/>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5" name="Footer Placeholder 4">
            <a:extLst>
              <a:ext uri="{FF2B5EF4-FFF2-40B4-BE49-F238E27FC236}">
                <a16:creationId xmlns:a16="http://schemas.microsoft.com/office/drawing/2014/main" id="{F147D376-AACB-E062-4B0E-19F3C2F111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F7C012-5E7C-D4F5-E811-E63384B5C458}"/>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2312240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AA8AA-4B48-F713-DDFC-F81D7F39989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897E8E6-4E93-AF57-7957-BA2C2D17570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0513C1B-ACAE-44FB-22FF-EB4EF0BDD57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D843E58-863F-5E5D-12D9-C7AAF7DE10DD}"/>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6" name="Footer Placeholder 5">
            <a:extLst>
              <a:ext uri="{FF2B5EF4-FFF2-40B4-BE49-F238E27FC236}">
                <a16:creationId xmlns:a16="http://schemas.microsoft.com/office/drawing/2014/main" id="{D15FC561-D62B-F6CA-A9A1-388989BDB8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6F6E61-0B57-D7CE-00FE-05B4672D0067}"/>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944535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3F797-CBA9-3AE5-2CB3-23A1BFF69AA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5A8A5AB-A05A-24FB-7929-FF1CB96F94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CCC1A84-BF04-8D45-06C1-F665D17870D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95C7D67-086A-2C8D-1AB7-F233C4B4E5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A1A3671-859E-65CC-588D-3F65841C813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A926E4A7-DAB9-ADDE-ED34-9AF3DA7470C2}"/>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8" name="Footer Placeholder 7">
            <a:extLst>
              <a:ext uri="{FF2B5EF4-FFF2-40B4-BE49-F238E27FC236}">
                <a16:creationId xmlns:a16="http://schemas.microsoft.com/office/drawing/2014/main" id="{F035998A-9B99-249A-48F5-FAC956A2138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63178CA-6765-1AB9-D5EB-431F75DD3C93}"/>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2057889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5BDDA-809D-C215-3558-4E2E657EB4BC}"/>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ECA2872-95DB-3C57-084A-72C7844456B8}"/>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4" name="Footer Placeholder 3">
            <a:extLst>
              <a:ext uri="{FF2B5EF4-FFF2-40B4-BE49-F238E27FC236}">
                <a16:creationId xmlns:a16="http://schemas.microsoft.com/office/drawing/2014/main" id="{F072A143-9379-2B19-B531-C09FFBB537C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E0595E4-DB2F-A526-2890-3E3DBCDD8CC0}"/>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3549082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E04762-DFCE-6398-3F76-03D675FCD4D1}"/>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3" name="Footer Placeholder 2">
            <a:extLst>
              <a:ext uri="{FF2B5EF4-FFF2-40B4-BE49-F238E27FC236}">
                <a16:creationId xmlns:a16="http://schemas.microsoft.com/office/drawing/2014/main" id="{D19F2FF7-B96A-F3EE-7D01-3F93D48FB60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1D38C03-792A-280F-1009-4A67AB75433A}"/>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718246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3E414-6D05-3F1E-4982-7E64E81466F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7C9D40B-5131-389B-30E5-275DD8CE82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08DA535A-7EBB-2AEE-1F8C-AF6D606D76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40DC52B-DAB0-20E5-E5CC-35B42281BCDE}"/>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6" name="Footer Placeholder 5">
            <a:extLst>
              <a:ext uri="{FF2B5EF4-FFF2-40B4-BE49-F238E27FC236}">
                <a16:creationId xmlns:a16="http://schemas.microsoft.com/office/drawing/2014/main" id="{6453ACED-1025-D57C-3066-BCBFDB98F52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E356B88-FD6C-9DDA-21E6-D47E06F1426C}"/>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2129570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237C7-B9EE-9E65-2CA5-0013B80BCE2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B96A86A-A010-0E72-87C0-494AC6F096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1BED0A6-266B-B410-5C42-61127E7874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B172F08-3EE5-C7E3-CFE6-CC303BDB6FAA}"/>
              </a:ext>
            </a:extLst>
          </p:cNvPr>
          <p:cNvSpPr>
            <a:spLocks noGrp="1"/>
          </p:cNvSpPr>
          <p:nvPr>
            <p:ph type="dt" sz="half" idx="10"/>
          </p:nvPr>
        </p:nvSpPr>
        <p:spPr/>
        <p:txBody>
          <a:bodyPr/>
          <a:lstStyle/>
          <a:p>
            <a:fld id="{5B0CE69E-BFCD-40BA-8241-7A3077559540}" type="datetimeFigureOut">
              <a:rPr lang="en-GB" smtClean="0"/>
              <a:t>06/11/2025</a:t>
            </a:fld>
            <a:endParaRPr lang="en-GB"/>
          </a:p>
        </p:txBody>
      </p:sp>
      <p:sp>
        <p:nvSpPr>
          <p:cNvPr id="6" name="Footer Placeholder 5">
            <a:extLst>
              <a:ext uri="{FF2B5EF4-FFF2-40B4-BE49-F238E27FC236}">
                <a16:creationId xmlns:a16="http://schemas.microsoft.com/office/drawing/2014/main" id="{BC2B726F-180B-8C56-AD12-F16EA6CCC2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2E14645-5851-D4C0-BDFB-6DBE270384AA}"/>
              </a:ext>
            </a:extLst>
          </p:cNvPr>
          <p:cNvSpPr>
            <a:spLocks noGrp="1"/>
          </p:cNvSpPr>
          <p:nvPr>
            <p:ph type="sldNum" sz="quarter" idx="12"/>
          </p:nvPr>
        </p:nvSpPr>
        <p:spPr/>
        <p:txBody>
          <a:bodyPr/>
          <a:lstStyle/>
          <a:p>
            <a:fld id="{9C45D603-5880-4795-9608-A9B49958DDD2}" type="slidenum">
              <a:rPr lang="en-GB" smtClean="0"/>
              <a:t>‹#›</a:t>
            </a:fld>
            <a:endParaRPr lang="en-GB"/>
          </a:p>
        </p:txBody>
      </p:sp>
    </p:spTree>
    <p:extLst>
      <p:ext uri="{BB962C8B-B14F-4D97-AF65-F5344CB8AC3E}">
        <p14:creationId xmlns:p14="http://schemas.microsoft.com/office/powerpoint/2010/main" val="2981080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8D5774-9652-816C-7A3F-FE41EB6771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6EA1049-183A-CB05-B5CF-1CBC75E652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6953790-D453-C153-3955-DDE93873B4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B0CE69E-BFCD-40BA-8241-7A3077559540}" type="datetimeFigureOut">
              <a:rPr lang="en-GB" smtClean="0"/>
              <a:t>06/11/2025</a:t>
            </a:fld>
            <a:endParaRPr lang="en-GB"/>
          </a:p>
        </p:txBody>
      </p:sp>
      <p:sp>
        <p:nvSpPr>
          <p:cNvPr id="5" name="Footer Placeholder 4">
            <a:extLst>
              <a:ext uri="{FF2B5EF4-FFF2-40B4-BE49-F238E27FC236}">
                <a16:creationId xmlns:a16="http://schemas.microsoft.com/office/drawing/2014/main" id="{2F7E4BB3-BD18-8614-FA2B-BBA22E3780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262711B-A5A0-6A53-F1B2-3F5351FFF8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C45D603-5880-4795-9608-A9B49958DDD2}" type="slidenum">
              <a:rPr lang="en-GB" smtClean="0"/>
              <a:t>‹#›</a:t>
            </a:fld>
            <a:endParaRPr lang="en-GB"/>
          </a:p>
        </p:txBody>
      </p:sp>
    </p:spTree>
    <p:extLst>
      <p:ext uri="{BB962C8B-B14F-4D97-AF65-F5344CB8AC3E}">
        <p14:creationId xmlns:p14="http://schemas.microsoft.com/office/powerpoint/2010/main" val="1077611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www.youtube.com/watch?v=NqnEoi58-5E&amp;list=PLaDZLqW6_Jx7rhSR5fJZTyFaD3q7qSFUj&amp;index=3"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ELpfYCZa87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03840-0D8A-4B0C-9D2F-CBC927A262EA}"/>
              </a:ext>
            </a:extLst>
          </p:cNvPr>
          <p:cNvSpPr>
            <a:spLocks noGrp="1"/>
          </p:cNvSpPr>
          <p:nvPr>
            <p:ph type="title"/>
          </p:nvPr>
        </p:nvSpPr>
        <p:spPr/>
        <p:txBody>
          <a:bodyPr>
            <a:normAutofit fontScale="90000"/>
          </a:bodyPr>
          <a:lstStyle/>
          <a:p>
            <a:r>
              <a:rPr lang="en-GB" sz="6000" dirty="0">
                <a:solidFill>
                  <a:schemeClr val="accent1">
                    <a:lumMod val="75000"/>
                  </a:schemeClr>
                </a:solidFill>
                <a:latin typeface="FS Lola" panose="02000506050000020004" pitchFamily="50" charset="0"/>
              </a:rPr>
              <a:t>Year 13: Stepping up the challenge</a:t>
            </a:r>
            <a:endParaRPr lang="en-GB" sz="6000" b="1" dirty="0">
              <a:latin typeface="FS Lola" panose="02000506050000020004" pitchFamily="50" charset="0"/>
            </a:endParaRPr>
          </a:p>
        </p:txBody>
      </p:sp>
      <p:sp>
        <p:nvSpPr>
          <p:cNvPr id="3" name="Content Placeholder 2">
            <a:extLst>
              <a:ext uri="{FF2B5EF4-FFF2-40B4-BE49-F238E27FC236}">
                <a16:creationId xmlns:a16="http://schemas.microsoft.com/office/drawing/2014/main" id="{182163A1-309C-4E20-89F3-587032B40C9E}"/>
              </a:ext>
            </a:extLst>
          </p:cNvPr>
          <p:cNvSpPr>
            <a:spLocks noGrp="1"/>
          </p:cNvSpPr>
          <p:nvPr>
            <p:ph idx="1"/>
          </p:nvPr>
        </p:nvSpPr>
        <p:spPr>
          <a:xfrm>
            <a:off x="838200" y="1690689"/>
            <a:ext cx="10515600" cy="4316412"/>
          </a:xfrm>
        </p:spPr>
        <p:txBody>
          <a:bodyPr>
            <a:normAutofit/>
          </a:bodyPr>
          <a:lstStyle/>
          <a:p>
            <a:pPr marL="0" indent="0">
              <a:buNone/>
            </a:pPr>
            <a:r>
              <a:rPr lang="en-GB" b="1" dirty="0">
                <a:solidFill>
                  <a:schemeClr val="tx1">
                    <a:lumMod val="50000"/>
                    <a:lumOff val="50000"/>
                  </a:schemeClr>
                </a:solidFill>
                <a:latin typeface="FS Lola" panose="02000506050000020004" pitchFamily="50" charset="0"/>
              </a:rPr>
              <a:t>Timeline</a:t>
            </a:r>
          </a:p>
          <a:p>
            <a:pPr marL="0" indent="0">
              <a:buNone/>
            </a:pPr>
            <a:r>
              <a:rPr lang="en-GB" b="1" dirty="0">
                <a:solidFill>
                  <a:schemeClr val="tx1">
                    <a:lumMod val="50000"/>
                    <a:lumOff val="50000"/>
                  </a:schemeClr>
                </a:solidFill>
                <a:latin typeface="FS Lola" panose="02000506050000020004" pitchFamily="50" charset="0"/>
              </a:rPr>
              <a:t>PPEs </a:t>
            </a:r>
            <a:r>
              <a:rPr lang="en-GB" dirty="0">
                <a:solidFill>
                  <a:schemeClr val="tx1">
                    <a:lumMod val="50000"/>
                    <a:lumOff val="50000"/>
                  </a:schemeClr>
                </a:solidFill>
                <a:latin typeface="FS Lola" panose="02000506050000020004" pitchFamily="50" charset="0"/>
              </a:rPr>
              <a:t>(practice public exams)</a:t>
            </a:r>
          </a:p>
          <a:p>
            <a:pPr marL="0" indent="0">
              <a:buNone/>
            </a:pPr>
            <a:r>
              <a:rPr lang="en-GB" dirty="0">
                <a:solidFill>
                  <a:schemeClr val="tx1">
                    <a:lumMod val="50000"/>
                    <a:lumOff val="50000"/>
                  </a:schemeClr>
                </a:solidFill>
                <a:latin typeface="FS Lola" panose="02000506050000020004" pitchFamily="50" charset="0"/>
              </a:rPr>
              <a:t>Sources of </a:t>
            </a:r>
            <a:r>
              <a:rPr lang="en-GB" b="1" dirty="0">
                <a:solidFill>
                  <a:schemeClr val="tx1">
                    <a:lumMod val="50000"/>
                    <a:lumOff val="50000"/>
                  </a:schemeClr>
                </a:solidFill>
                <a:latin typeface="FS Lola" panose="02000506050000020004" pitchFamily="50" charset="0"/>
              </a:rPr>
              <a:t>information </a:t>
            </a:r>
          </a:p>
          <a:p>
            <a:pPr marL="0" indent="0">
              <a:buNone/>
            </a:pPr>
            <a:r>
              <a:rPr lang="en-GB" b="1" dirty="0">
                <a:solidFill>
                  <a:schemeClr val="tx1">
                    <a:lumMod val="50000"/>
                    <a:lumOff val="50000"/>
                  </a:schemeClr>
                </a:solidFill>
                <a:latin typeface="FS Lola" panose="02000506050000020004" pitchFamily="50" charset="0"/>
              </a:rPr>
              <a:t>Revision strategies</a:t>
            </a:r>
          </a:p>
          <a:p>
            <a:pPr marL="0" indent="0">
              <a:buNone/>
            </a:pPr>
            <a:r>
              <a:rPr lang="en-GB" dirty="0">
                <a:solidFill>
                  <a:schemeClr val="tx1">
                    <a:lumMod val="50000"/>
                    <a:lumOff val="50000"/>
                  </a:schemeClr>
                </a:solidFill>
                <a:latin typeface="FS Lola" panose="02000506050000020004" pitchFamily="50" charset="0"/>
              </a:rPr>
              <a:t>Use of </a:t>
            </a:r>
            <a:r>
              <a:rPr lang="en-GB" b="1" dirty="0">
                <a:solidFill>
                  <a:schemeClr val="tx1">
                    <a:lumMod val="50000"/>
                    <a:lumOff val="50000"/>
                  </a:schemeClr>
                </a:solidFill>
                <a:latin typeface="FS Lola" panose="02000506050000020004" pitchFamily="50" charset="0"/>
              </a:rPr>
              <a:t>independent study </a:t>
            </a:r>
            <a:r>
              <a:rPr lang="en-GB" dirty="0">
                <a:solidFill>
                  <a:schemeClr val="tx1">
                    <a:lumMod val="50000"/>
                    <a:lumOff val="50000"/>
                  </a:schemeClr>
                </a:solidFill>
                <a:latin typeface="FS Lola" panose="02000506050000020004" pitchFamily="50" charset="0"/>
              </a:rPr>
              <a:t>time</a:t>
            </a:r>
          </a:p>
          <a:p>
            <a:pPr marL="0" indent="0">
              <a:buNone/>
            </a:pPr>
            <a:r>
              <a:rPr lang="en-GB" dirty="0">
                <a:solidFill>
                  <a:schemeClr val="tx1">
                    <a:lumMod val="50000"/>
                    <a:lumOff val="50000"/>
                  </a:schemeClr>
                </a:solidFill>
                <a:latin typeface="FS Lola" panose="02000506050000020004" pitchFamily="50" charset="0"/>
              </a:rPr>
              <a:t>Planning a</a:t>
            </a:r>
            <a:r>
              <a:rPr lang="en-GB" b="1" dirty="0">
                <a:solidFill>
                  <a:schemeClr val="tx1">
                    <a:lumMod val="50000"/>
                    <a:lumOff val="50000"/>
                  </a:schemeClr>
                </a:solidFill>
                <a:latin typeface="FS Lola" panose="02000506050000020004" pitchFamily="50" charset="0"/>
              </a:rPr>
              <a:t> timetable</a:t>
            </a:r>
          </a:p>
          <a:p>
            <a:pPr marL="0" indent="0">
              <a:buNone/>
            </a:pPr>
            <a:r>
              <a:rPr lang="en-GB" dirty="0">
                <a:solidFill>
                  <a:schemeClr val="tx1">
                    <a:lumMod val="50000"/>
                    <a:lumOff val="50000"/>
                  </a:schemeClr>
                </a:solidFill>
                <a:latin typeface="FS Lola" panose="02000506050000020004" pitchFamily="50" charset="0"/>
              </a:rPr>
              <a:t>Support with </a:t>
            </a:r>
            <a:r>
              <a:rPr lang="en-GB" b="1" dirty="0">
                <a:solidFill>
                  <a:schemeClr val="tx1">
                    <a:lumMod val="50000"/>
                    <a:lumOff val="50000"/>
                  </a:schemeClr>
                </a:solidFill>
                <a:latin typeface="FS Lola" panose="02000506050000020004" pitchFamily="50" charset="0"/>
              </a:rPr>
              <a:t>exam anxiety </a:t>
            </a:r>
            <a:r>
              <a:rPr lang="en-GB" dirty="0">
                <a:solidFill>
                  <a:schemeClr val="tx1">
                    <a:lumMod val="50000"/>
                    <a:lumOff val="50000"/>
                  </a:schemeClr>
                </a:solidFill>
                <a:latin typeface="FS Lola" panose="02000506050000020004" pitchFamily="50" charset="0"/>
              </a:rPr>
              <a:t>and protecting </a:t>
            </a:r>
            <a:r>
              <a:rPr lang="en-GB" b="1" dirty="0">
                <a:solidFill>
                  <a:schemeClr val="tx1">
                    <a:lumMod val="50000"/>
                    <a:lumOff val="50000"/>
                  </a:schemeClr>
                </a:solidFill>
                <a:latin typeface="FS Lola" panose="02000506050000020004" pitchFamily="50" charset="0"/>
              </a:rPr>
              <a:t>mental health</a:t>
            </a:r>
          </a:p>
          <a:p>
            <a:pPr marL="0" indent="0">
              <a:buNone/>
            </a:pPr>
            <a:endParaRPr lang="en-GB" dirty="0">
              <a:solidFill>
                <a:schemeClr val="tx1">
                  <a:lumMod val="50000"/>
                  <a:lumOff val="50000"/>
                </a:schemeClr>
              </a:solidFill>
              <a:latin typeface="FS Lola" panose="02000506050000020004" pitchFamily="50" charset="0"/>
            </a:endParaRPr>
          </a:p>
          <a:p>
            <a:pPr marL="0" indent="0">
              <a:buNone/>
            </a:pPr>
            <a:endParaRPr lang="en-GB" dirty="0">
              <a:latin typeface="FS Lola" panose="02000506050000020004" pitchFamily="50" charset="0"/>
            </a:endParaRPr>
          </a:p>
        </p:txBody>
      </p:sp>
      <p:pic>
        <p:nvPicPr>
          <p:cNvPr id="5" name="Picture 4">
            <a:extLst>
              <a:ext uri="{FF2B5EF4-FFF2-40B4-BE49-F238E27FC236}">
                <a16:creationId xmlns:a16="http://schemas.microsoft.com/office/drawing/2014/main" id="{03407556-9E22-4C68-9DCB-C076811693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a:extLst>
              <a:ext uri="{FF2B5EF4-FFF2-40B4-BE49-F238E27FC236}">
                <a16:creationId xmlns:a16="http://schemas.microsoft.com/office/drawing/2014/main" id="{47359152-4ABD-4BD2-B91B-DB9FCB997B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9960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66FDD-29D7-60AD-4AC4-231A8679BF20}"/>
              </a:ext>
            </a:extLst>
          </p:cNvPr>
          <p:cNvSpPr>
            <a:spLocks noGrp="1"/>
          </p:cNvSpPr>
          <p:nvPr>
            <p:ph type="title"/>
          </p:nvPr>
        </p:nvSpPr>
        <p:spPr/>
        <p:txBody>
          <a:bodyPr/>
          <a:lstStyle/>
          <a:p>
            <a:r>
              <a:rPr lang="en-GB" b="1" dirty="0">
                <a:solidFill>
                  <a:schemeClr val="accent1">
                    <a:lumMod val="75000"/>
                  </a:schemeClr>
                </a:solidFill>
                <a:latin typeface="FS Lola" panose="02000506050000020004" pitchFamily="50" charset="0"/>
              </a:rPr>
              <a:t>Mental Health and managing stress</a:t>
            </a:r>
            <a:endParaRPr lang="en-GB" dirty="0"/>
          </a:p>
        </p:txBody>
      </p:sp>
      <p:pic>
        <p:nvPicPr>
          <p:cNvPr id="4" name="Picture 3">
            <a:extLst>
              <a:ext uri="{FF2B5EF4-FFF2-40B4-BE49-F238E27FC236}">
                <a16:creationId xmlns:a16="http://schemas.microsoft.com/office/drawing/2014/main" id="{2CE3E799-E199-0EE8-84EC-72F4AF3992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a:extLst>
              <a:ext uri="{FF2B5EF4-FFF2-40B4-BE49-F238E27FC236}">
                <a16:creationId xmlns:a16="http://schemas.microsoft.com/office/drawing/2014/main" id="{91BEDEAC-68D7-2467-997C-C61A96BEE1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ontent Placeholder 2">
            <a:extLst>
              <a:ext uri="{FF2B5EF4-FFF2-40B4-BE49-F238E27FC236}">
                <a16:creationId xmlns:a16="http://schemas.microsoft.com/office/drawing/2014/main" id="{2CB33B80-C568-C89B-31A8-7AA8C9CF5462}"/>
              </a:ext>
            </a:extLst>
          </p:cNvPr>
          <p:cNvSpPr>
            <a:spLocks noGrp="1"/>
          </p:cNvSpPr>
          <p:nvPr>
            <p:ph idx="1"/>
          </p:nvPr>
        </p:nvSpPr>
        <p:spPr>
          <a:xfrm>
            <a:off x="838200" y="1825625"/>
            <a:ext cx="10515600" cy="4667250"/>
          </a:xfrm>
        </p:spPr>
        <p:txBody>
          <a:bodyPr>
            <a:normAutofit fontScale="92500"/>
          </a:bodyPr>
          <a:lstStyle/>
          <a:p>
            <a:pPr marL="0" indent="0">
              <a:buNone/>
            </a:pPr>
            <a:r>
              <a:rPr lang="en-GB" b="1" dirty="0">
                <a:solidFill>
                  <a:schemeClr val="tx1">
                    <a:lumMod val="50000"/>
                    <a:lumOff val="50000"/>
                  </a:schemeClr>
                </a:solidFill>
                <a:latin typeface="FS Lola" panose="02000506050000020004" pitchFamily="50" charset="0"/>
              </a:rPr>
              <a:t>Mental health is vital!</a:t>
            </a:r>
          </a:p>
          <a:p>
            <a:pPr marL="0" indent="0">
              <a:buNone/>
            </a:pPr>
            <a:r>
              <a:rPr lang="en-GB" b="1" dirty="0">
                <a:solidFill>
                  <a:schemeClr val="tx1">
                    <a:lumMod val="50000"/>
                    <a:lumOff val="50000"/>
                  </a:schemeClr>
                </a:solidFill>
                <a:latin typeface="FS Lola" panose="02000506050000020004" pitchFamily="50" charset="0"/>
              </a:rPr>
              <a:t>Steps you can take:</a:t>
            </a:r>
          </a:p>
          <a:p>
            <a:r>
              <a:rPr lang="en-GB" dirty="0">
                <a:solidFill>
                  <a:schemeClr val="tx1">
                    <a:lumMod val="50000"/>
                    <a:lumOff val="50000"/>
                  </a:schemeClr>
                </a:solidFill>
                <a:latin typeface="FS Lola" panose="02000506050000020004" pitchFamily="50" charset="0"/>
              </a:rPr>
              <a:t>Plan your revision into manageable blocks so that you don’t become overwhelmed</a:t>
            </a:r>
          </a:p>
          <a:p>
            <a:r>
              <a:rPr lang="en-GB" dirty="0">
                <a:solidFill>
                  <a:schemeClr val="tx1">
                    <a:lumMod val="50000"/>
                    <a:lumOff val="50000"/>
                  </a:schemeClr>
                </a:solidFill>
                <a:latin typeface="FS Lola" panose="02000506050000020004" pitchFamily="50" charset="0"/>
              </a:rPr>
              <a:t>Make sure you take breaks – they are vital</a:t>
            </a:r>
          </a:p>
          <a:p>
            <a:r>
              <a:rPr lang="en-GB" dirty="0">
                <a:solidFill>
                  <a:schemeClr val="tx1">
                    <a:lumMod val="50000"/>
                    <a:lumOff val="50000"/>
                  </a:schemeClr>
                </a:solidFill>
                <a:latin typeface="FS Lola" panose="02000506050000020004" pitchFamily="50" charset="0"/>
              </a:rPr>
              <a:t>Use the next few weeks to build healthy routines around the ‘Ten a Day’ for mental health – the routines will support you to manage strength</a:t>
            </a:r>
          </a:p>
          <a:p>
            <a:r>
              <a:rPr lang="en-GB" dirty="0">
                <a:solidFill>
                  <a:schemeClr val="tx1">
                    <a:lumMod val="50000"/>
                    <a:lumOff val="50000"/>
                  </a:schemeClr>
                </a:solidFill>
                <a:latin typeface="FS Lola" panose="02000506050000020004" pitchFamily="50" charset="0"/>
              </a:rPr>
              <a:t>Talk – to your friends, to your tutor, to your teachers, to Amy and Musky</a:t>
            </a:r>
          </a:p>
          <a:p>
            <a:r>
              <a:rPr lang="en-GB" dirty="0">
                <a:solidFill>
                  <a:schemeClr val="tx1">
                    <a:lumMod val="50000"/>
                    <a:lumOff val="50000"/>
                  </a:schemeClr>
                </a:solidFill>
                <a:latin typeface="FS Lola" panose="02000506050000020004" pitchFamily="50" charset="0"/>
              </a:rPr>
              <a:t>Open-up – we have counsellors and the Mental Health Support Team</a:t>
            </a:r>
          </a:p>
          <a:p>
            <a:pPr marL="0" indent="0">
              <a:buNone/>
            </a:pPr>
            <a:r>
              <a:rPr lang="en-GB" dirty="0">
                <a:solidFill>
                  <a:schemeClr val="tx1">
                    <a:lumMod val="50000"/>
                    <a:lumOff val="50000"/>
                  </a:schemeClr>
                </a:solidFill>
                <a:latin typeface="FS Lola" panose="02000506050000020004" pitchFamily="50" charset="0"/>
              </a:rPr>
              <a:t> </a:t>
            </a:r>
            <a:endParaRPr lang="en-GB" dirty="0">
              <a:latin typeface="FS Lola" panose="02000506050000020004" pitchFamily="50" charset="0"/>
            </a:endParaRPr>
          </a:p>
        </p:txBody>
      </p:sp>
    </p:spTree>
    <p:extLst>
      <p:ext uri="{BB962C8B-B14F-4D97-AF65-F5344CB8AC3E}">
        <p14:creationId xmlns:p14="http://schemas.microsoft.com/office/powerpoint/2010/main" val="383301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C52B4-F857-2CD6-1661-A253CFC328C5}"/>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D1E16F86-F22A-ED65-31E6-B7B121FCC06D}"/>
              </a:ext>
            </a:extLst>
          </p:cNvPr>
          <p:cNvPicPr>
            <a:picLocks noChangeAspect="1"/>
          </p:cNvPicPr>
          <p:nvPr/>
        </p:nvPicPr>
        <p:blipFill>
          <a:blip r:embed="rId3"/>
          <a:srcRect t="26386" b="6246"/>
          <a:stretch>
            <a:fillRect/>
          </a:stretch>
        </p:blipFill>
        <p:spPr>
          <a:xfrm>
            <a:off x="2200738" y="1029902"/>
            <a:ext cx="6114124" cy="5828098"/>
          </a:xfrm>
          <a:prstGeom prst="rect">
            <a:avLst/>
          </a:prstGeom>
        </p:spPr>
      </p:pic>
      <p:sp>
        <p:nvSpPr>
          <p:cNvPr id="2" name="Title 1">
            <a:extLst>
              <a:ext uri="{FF2B5EF4-FFF2-40B4-BE49-F238E27FC236}">
                <a16:creationId xmlns:a16="http://schemas.microsoft.com/office/drawing/2014/main" id="{75BA6DC4-BE36-18C3-3FAC-5211138CFB7A}"/>
              </a:ext>
            </a:extLst>
          </p:cNvPr>
          <p:cNvSpPr>
            <a:spLocks noGrp="1"/>
          </p:cNvSpPr>
          <p:nvPr>
            <p:ph type="title"/>
          </p:nvPr>
        </p:nvSpPr>
        <p:spPr>
          <a:xfrm>
            <a:off x="0" y="0"/>
            <a:ext cx="10515600" cy="1325563"/>
          </a:xfrm>
        </p:spPr>
        <p:txBody>
          <a:bodyPr/>
          <a:lstStyle/>
          <a:p>
            <a:r>
              <a:rPr lang="en-GB" b="1" dirty="0">
                <a:solidFill>
                  <a:schemeClr val="accent1">
                    <a:lumMod val="75000"/>
                  </a:schemeClr>
                </a:solidFill>
                <a:latin typeface="FS Lola" panose="02000506050000020004" pitchFamily="50" charset="0"/>
              </a:rPr>
              <a:t>The Ten a Day for Mental Health</a:t>
            </a:r>
            <a:endParaRPr lang="en-GB" dirty="0"/>
          </a:p>
        </p:txBody>
      </p:sp>
      <p:pic>
        <p:nvPicPr>
          <p:cNvPr id="4" name="Picture 3">
            <a:extLst>
              <a:ext uri="{FF2B5EF4-FFF2-40B4-BE49-F238E27FC236}">
                <a16:creationId xmlns:a16="http://schemas.microsoft.com/office/drawing/2014/main" id="{3DD5C385-3C7C-E1BE-8F41-188CA11181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a:extLst>
              <a:ext uri="{FF2B5EF4-FFF2-40B4-BE49-F238E27FC236}">
                <a16:creationId xmlns:a16="http://schemas.microsoft.com/office/drawing/2014/main" id="{51CAB8AB-641A-9A4E-A701-10FB05836DD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7835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6FFEC-1404-847B-5AC0-464447CFB8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B1A4B4-F645-E53B-0061-53BFF7BF9CBC}"/>
              </a:ext>
            </a:extLst>
          </p:cNvPr>
          <p:cNvSpPr>
            <a:spLocks noGrp="1"/>
          </p:cNvSpPr>
          <p:nvPr>
            <p:ph type="title"/>
          </p:nvPr>
        </p:nvSpPr>
        <p:spPr/>
        <p:txBody>
          <a:bodyPr>
            <a:noAutofit/>
          </a:bodyPr>
          <a:lstStyle/>
          <a:p>
            <a:pPr algn="ctr"/>
            <a:r>
              <a:rPr lang="en-GB" b="1" dirty="0">
                <a:solidFill>
                  <a:schemeClr val="accent1">
                    <a:lumMod val="75000"/>
                  </a:schemeClr>
                </a:solidFill>
                <a:latin typeface="FS Lola" panose="02000506050000020004" pitchFamily="50" charset="0"/>
              </a:rPr>
              <a:t>The importance of sleep, rest and hydration</a:t>
            </a:r>
            <a:endParaRPr lang="en-GB" b="1" dirty="0">
              <a:latin typeface="FS Lola" panose="02000506050000020004" pitchFamily="50" charset="0"/>
            </a:endParaRPr>
          </a:p>
        </p:txBody>
      </p:sp>
      <p:sp>
        <p:nvSpPr>
          <p:cNvPr id="3" name="Content Placeholder 2">
            <a:extLst>
              <a:ext uri="{FF2B5EF4-FFF2-40B4-BE49-F238E27FC236}">
                <a16:creationId xmlns:a16="http://schemas.microsoft.com/office/drawing/2014/main" id="{3E8C6CD0-5679-40BF-8A0D-D24208223241}"/>
              </a:ext>
            </a:extLst>
          </p:cNvPr>
          <p:cNvSpPr>
            <a:spLocks noGrp="1"/>
          </p:cNvSpPr>
          <p:nvPr>
            <p:ph idx="1"/>
          </p:nvPr>
        </p:nvSpPr>
        <p:spPr>
          <a:xfrm>
            <a:off x="838200" y="1690689"/>
            <a:ext cx="10515600" cy="4316412"/>
          </a:xfrm>
        </p:spPr>
        <p:txBody>
          <a:bodyPr>
            <a:normAutofit/>
          </a:bodyPr>
          <a:lstStyle/>
          <a:p>
            <a:pPr marL="0" indent="0">
              <a:buNone/>
            </a:pPr>
            <a:r>
              <a:rPr lang="en-GB" dirty="0">
                <a:solidFill>
                  <a:schemeClr val="tx1">
                    <a:lumMod val="50000"/>
                    <a:lumOff val="50000"/>
                  </a:schemeClr>
                </a:solidFill>
                <a:latin typeface="FS Lola" panose="02000506050000020004" pitchFamily="50" charset="0"/>
              </a:rPr>
              <a:t>The brain cannot function well when we are </a:t>
            </a:r>
            <a:r>
              <a:rPr lang="en-GB" b="1" dirty="0">
                <a:solidFill>
                  <a:schemeClr val="tx1">
                    <a:lumMod val="50000"/>
                    <a:lumOff val="50000"/>
                  </a:schemeClr>
                </a:solidFill>
                <a:latin typeface="FS Lola" panose="02000506050000020004" pitchFamily="50" charset="0"/>
              </a:rPr>
              <a:t>tired</a:t>
            </a:r>
            <a:r>
              <a:rPr lang="en-GB" dirty="0">
                <a:solidFill>
                  <a:schemeClr val="tx1">
                    <a:lumMod val="50000"/>
                    <a:lumOff val="50000"/>
                  </a:schemeClr>
                </a:solidFill>
                <a:latin typeface="FS Lola" panose="02000506050000020004" pitchFamily="50" charset="0"/>
              </a:rPr>
              <a:t> and not hydrated</a:t>
            </a:r>
          </a:p>
          <a:p>
            <a:r>
              <a:rPr lang="en-GB" b="1" dirty="0">
                <a:solidFill>
                  <a:schemeClr val="tx1">
                    <a:lumMod val="50000"/>
                    <a:lumOff val="50000"/>
                  </a:schemeClr>
                </a:solidFill>
                <a:latin typeface="FS Lola" panose="02000506050000020004" pitchFamily="50" charset="0"/>
              </a:rPr>
              <a:t>Rest and sleep hygiene </a:t>
            </a:r>
            <a:r>
              <a:rPr lang="en-GB" dirty="0">
                <a:solidFill>
                  <a:schemeClr val="tx1">
                    <a:lumMod val="50000"/>
                    <a:lumOff val="50000"/>
                  </a:schemeClr>
                </a:solidFill>
                <a:latin typeface="FS Lola" panose="02000506050000020004" pitchFamily="50" charset="0"/>
              </a:rPr>
              <a:t>Are you getting enough good-quality sleep? Is your brain allowed to ‘switch off’ before going to bed?</a:t>
            </a:r>
          </a:p>
          <a:p>
            <a:endParaRPr lang="en-GB" dirty="0">
              <a:solidFill>
                <a:schemeClr val="tx1">
                  <a:lumMod val="50000"/>
                  <a:lumOff val="50000"/>
                </a:schemeClr>
              </a:solidFill>
              <a:latin typeface="FS Lola" panose="02000506050000020004" pitchFamily="50" charset="0"/>
            </a:endParaRPr>
          </a:p>
          <a:p>
            <a:r>
              <a:rPr lang="en-GB" b="1" dirty="0">
                <a:solidFill>
                  <a:schemeClr val="tx1">
                    <a:lumMod val="50000"/>
                    <a:lumOff val="50000"/>
                  </a:schemeClr>
                </a:solidFill>
                <a:latin typeface="FS Lola" panose="02000506050000020004" pitchFamily="50" charset="0"/>
              </a:rPr>
              <a:t>Distraction</a:t>
            </a:r>
            <a:r>
              <a:rPr lang="en-GB" dirty="0">
                <a:solidFill>
                  <a:schemeClr val="tx1">
                    <a:lumMod val="50000"/>
                    <a:lumOff val="50000"/>
                  </a:schemeClr>
                </a:solidFill>
                <a:latin typeface="FS Lola" panose="02000506050000020004" pitchFamily="50" charset="0"/>
              </a:rPr>
              <a:t>: a notification on a phone can break our concentration on a task for up to </a:t>
            </a:r>
            <a:r>
              <a:rPr lang="en-GB" b="1" dirty="0">
                <a:solidFill>
                  <a:schemeClr val="tx1">
                    <a:lumMod val="50000"/>
                    <a:lumOff val="50000"/>
                  </a:schemeClr>
                </a:solidFill>
                <a:latin typeface="FS Lola" panose="02000506050000020004" pitchFamily="50" charset="0"/>
              </a:rPr>
              <a:t>20 minutes </a:t>
            </a:r>
            <a:r>
              <a:rPr lang="en-GB" dirty="0">
                <a:solidFill>
                  <a:schemeClr val="tx1">
                    <a:lumMod val="50000"/>
                    <a:lumOff val="50000"/>
                  </a:schemeClr>
                </a:solidFill>
                <a:latin typeface="FS Lola" panose="02000506050000020004" pitchFamily="50" charset="0"/>
              </a:rPr>
              <a:t>before we establish full focus again</a:t>
            </a:r>
          </a:p>
          <a:p>
            <a:endParaRPr lang="en-GB" dirty="0">
              <a:solidFill>
                <a:schemeClr val="tx1">
                  <a:lumMod val="50000"/>
                  <a:lumOff val="50000"/>
                </a:schemeClr>
              </a:solidFill>
              <a:latin typeface="FS Lola" panose="02000506050000020004" pitchFamily="50" charset="0"/>
            </a:endParaRPr>
          </a:p>
          <a:p>
            <a:r>
              <a:rPr lang="en-GB" dirty="0">
                <a:solidFill>
                  <a:schemeClr val="tx1">
                    <a:lumMod val="50000"/>
                    <a:lumOff val="50000"/>
                  </a:schemeClr>
                </a:solidFill>
                <a:latin typeface="FS Lola" panose="02000506050000020004" pitchFamily="50" charset="0"/>
              </a:rPr>
              <a:t>Maintaining a </a:t>
            </a:r>
            <a:r>
              <a:rPr lang="en-GB" b="1" dirty="0">
                <a:solidFill>
                  <a:schemeClr val="tx1">
                    <a:lumMod val="50000"/>
                    <a:lumOff val="50000"/>
                  </a:schemeClr>
                </a:solidFill>
                <a:latin typeface="FS Lola" panose="02000506050000020004" pitchFamily="50" charset="0"/>
              </a:rPr>
              <a:t>healthy balance </a:t>
            </a:r>
            <a:r>
              <a:rPr lang="en-GB" dirty="0">
                <a:solidFill>
                  <a:schemeClr val="tx1">
                    <a:lumMod val="50000"/>
                    <a:lumOff val="50000"/>
                  </a:schemeClr>
                </a:solidFill>
                <a:latin typeface="FS Lola" panose="02000506050000020004" pitchFamily="50" charset="0"/>
              </a:rPr>
              <a:t>of work and </a:t>
            </a:r>
            <a:r>
              <a:rPr lang="en-GB" b="1" dirty="0">
                <a:solidFill>
                  <a:schemeClr val="tx1">
                    <a:lumMod val="50000"/>
                    <a:lumOff val="50000"/>
                  </a:schemeClr>
                </a:solidFill>
                <a:latin typeface="FS Lola" panose="02000506050000020004" pitchFamily="50" charset="0"/>
              </a:rPr>
              <a:t>down-time</a:t>
            </a:r>
            <a:r>
              <a:rPr lang="en-GB" dirty="0">
                <a:solidFill>
                  <a:schemeClr val="tx1">
                    <a:lumMod val="50000"/>
                    <a:lumOff val="50000"/>
                  </a:schemeClr>
                </a:solidFill>
                <a:latin typeface="FS Lola" panose="02000506050000020004" pitchFamily="50" charset="0"/>
              </a:rPr>
              <a:t>, including </a:t>
            </a:r>
            <a:r>
              <a:rPr lang="en-GB" b="1" dirty="0">
                <a:solidFill>
                  <a:schemeClr val="tx1">
                    <a:lumMod val="50000"/>
                    <a:lumOff val="50000"/>
                  </a:schemeClr>
                </a:solidFill>
                <a:latin typeface="FS Lola" panose="02000506050000020004" pitchFamily="50" charset="0"/>
              </a:rPr>
              <a:t>physical activity</a:t>
            </a:r>
            <a:r>
              <a:rPr lang="en-GB" dirty="0">
                <a:solidFill>
                  <a:schemeClr val="tx1">
                    <a:lumMod val="50000"/>
                    <a:lumOff val="50000"/>
                  </a:schemeClr>
                </a:solidFill>
                <a:latin typeface="FS Lola" panose="02000506050000020004" pitchFamily="50" charset="0"/>
              </a:rPr>
              <a:t>, is crucial</a:t>
            </a:r>
            <a:endParaRPr lang="en-GB" b="1" dirty="0">
              <a:latin typeface="FS Lola" panose="02000506050000020004" pitchFamily="50" charset="0"/>
            </a:endParaRPr>
          </a:p>
        </p:txBody>
      </p:sp>
      <p:pic>
        <p:nvPicPr>
          <p:cNvPr id="5" name="Picture 4">
            <a:extLst>
              <a:ext uri="{FF2B5EF4-FFF2-40B4-BE49-F238E27FC236}">
                <a16:creationId xmlns:a16="http://schemas.microsoft.com/office/drawing/2014/main" id="{8C014C40-E8F3-903C-1246-8A0712939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a:extLst>
              <a:ext uri="{FF2B5EF4-FFF2-40B4-BE49-F238E27FC236}">
                <a16:creationId xmlns:a16="http://schemas.microsoft.com/office/drawing/2014/main" id="{FD8824E4-6910-A0E7-7A8C-E4036184D6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1719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5AA53-581C-24FA-0899-D655B13CA9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BCC7D-0003-9EB0-57D2-9B3C63FFACE7}"/>
              </a:ext>
            </a:extLst>
          </p:cNvPr>
          <p:cNvSpPr>
            <a:spLocks noGrp="1"/>
          </p:cNvSpPr>
          <p:nvPr>
            <p:ph type="title"/>
          </p:nvPr>
        </p:nvSpPr>
        <p:spPr>
          <a:xfrm>
            <a:off x="838200" y="0"/>
            <a:ext cx="10515600" cy="1325563"/>
          </a:xfrm>
        </p:spPr>
        <p:txBody>
          <a:bodyPr/>
          <a:lstStyle/>
          <a:p>
            <a:r>
              <a:rPr lang="en-GB" b="1" dirty="0">
                <a:solidFill>
                  <a:schemeClr val="accent1">
                    <a:lumMod val="75000"/>
                  </a:schemeClr>
                </a:solidFill>
                <a:latin typeface="FS Lola" panose="02000506050000020004" pitchFamily="50" charset="0"/>
              </a:rPr>
              <a:t>Mental Health Support Team (MHST)</a:t>
            </a:r>
            <a:endParaRPr lang="en-GB" dirty="0"/>
          </a:p>
        </p:txBody>
      </p:sp>
      <p:pic>
        <p:nvPicPr>
          <p:cNvPr id="4" name="Picture 3">
            <a:extLst>
              <a:ext uri="{FF2B5EF4-FFF2-40B4-BE49-F238E27FC236}">
                <a16:creationId xmlns:a16="http://schemas.microsoft.com/office/drawing/2014/main" id="{E3FD026B-0AA2-AEB2-974C-D0828C511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a:extLst>
              <a:ext uri="{FF2B5EF4-FFF2-40B4-BE49-F238E27FC236}">
                <a16:creationId xmlns:a16="http://schemas.microsoft.com/office/drawing/2014/main" id="{5C25193E-03B3-2050-4739-186F404EC8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ontent Placeholder 2">
            <a:extLst>
              <a:ext uri="{FF2B5EF4-FFF2-40B4-BE49-F238E27FC236}">
                <a16:creationId xmlns:a16="http://schemas.microsoft.com/office/drawing/2014/main" id="{4BF2AE9E-2372-8841-536A-1FF46F0BC56A}"/>
              </a:ext>
            </a:extLst>
          </p:cNvPr>
          <p:cNvSpPr>
            <a:spLocks noGrp="1"/>
          </p:cNvSpPr>
          <p:nvPr>
            <p:ph idx="1"/>
          </p:nvPr>
        </p:nvSpPr>
        <p:spPr>
          <a:xfrm>
            <a:off x="838200" y="1078992"/>
            <a:ext cx="10515600" cy="5413883"/>
          </a:xfrm>
        </p:spPr>
        <p:txBody>
          <a:bodyPr>
            <a:normAutofit fontScale="92500" lnSpcReduction="20000"/>
          </a:bodyPr>
          <a:lstStyle/>
          <a:p>
            <a:pPr marL="0" indent="0">
              <a:buNone/>
            </a:pPr>
            <a:r>
              <a:rPr lang="en-GB" dirty="0">
                <a:solidFill>
                  <a:schemeClr val="tx1">
                    <a:lumMod val="50000"/>
                    <a:lumOff val="50000"/>
                  </a:schemeClr>
                </a:solidFill>
                <a:latin typeface="FS Lola" panose="02000506050000020004"/>
              </a:rPr>
              <a:t>The Mental Health Support Team (MHST) are an early intervention service focused on evidence based, guided self-help to help improve children and young people’s mental health. We offer therapeutic support to young people as well as working closely with school to develop the whole school awareness of mental health and emotional wellbeing.</a:t>
            </a:r>
          </a:p>
          <a:p>
            <a:pPr marL="0" indent="0">
              <a:buNone/>
            </a:pPr>
            <a:endParaRPr lang="en-GB" dirty="0">
              <a:latin typeface="FS Lola" panose="02000506050000020004" pitchFamily="50" charset="0"/>
            </a:endParaRPr>
          </a:p>
          <a:p>
            <a:pPr marL="0" indent="0">
              <a:buNone/>
            </a:pPr>
            <a:r>
              <a:rPr lang="en-GB" dirty="0">
                <a:solidFill>
                  <a:schemeClr val="tx1">
                    <a:lumMod val="50000"/>
                    <a:lumOff val="50000"/>
                  </a:schemeClr>
                </a:solidFill>
                <a:latin typeface="FS Lola" panose="02000506050000020004" pitchFamily="50" charset="0"/>
              </a:rPr>
              <a:t>They offer a range of services based around Low-Intensity Cognitive Behavioural Therapy (LICBT)</a:t>
            </a:r>
          </a:p>
          <a:p>
            <a:r>
              <a:rPr lang="en-GB" dirty="0">
                <a:solidFill>
                  <a:schemeClr val="tx1">
                    <a:lumMod val="50000"/>
                    <a:lumOff val="50000"/>
                  </a:schemeClr>
                </a:solidFill>
                <a:latin typeface="FS Lola" panose="02000506050000020004" pitchFamily="50" charset="0"/>
              </a:rPr>
              <a:t>We can refer you to them on an individual basis and we are intending to run some small group work.</a:t>
            </a:r>
          </a:p>
          <a:p>
            <a:pPr marL="0" indent="0">
              <a:buNone/>
            </a:pPr>
            <a:endParaRPr lang="en-GB" dirty="0">
              <a:solidFill>
                <a:schemeClr val="tx1">
                  <a:lumMod val="50000"/>
                  <a:lumOff val="50000"/>
                </a:schemeClr>
              </a:solidFill>
              <a:latin typeface="FS Lola" panose="02000506050000020004" pitchFamily="50" charset="0"/>
            </a:endParaRPr>
          </a:p>
          <a:p>
            <a:pPr marL="0" indent="0">
              <a:buNone/>
            </a:pPr>
            <a:endParaRPr lang="en-GB" dirty="0">
              <a:solidFill>
                <a:schemeClr val="tx1">
                  <a:lumMod val="50000"/>
                  <a:lumOff val="50000"/>
                </a:schemeClr>
              </a:solidFill>
              <a:latin typeface="FS Lola" panose="02000506050000020004" pitchFamily="50" charset="0"/>
            </a:endParaRPr>
          </a:p>
          <a:p>
            <a:pPr marL="0" indent="0">
              <a:buNone/>
            </a:pPr>
            <a:endParaRPr lang="en-GB" dirty="0">
              <a:solidFill>
                <a:schemeClr val="tx1">
                  <a:lumMod val="50000"/>
                  <a:lumOff val="50000"/>
                </a:schemeClr>
              </a:solidFill>
              <a:latin typeface="FS Lola" panose="02000506050000020004" pitchFamily="50" charset="0"/>
            </a:endParaRPr>
          </a:p>
          <a:p>
            <a:pPr marL="0" indent="0">
              <a:buNone/>
            </a:pPr>
            <a:r>
              <a:rPr lang="en-GB" dirty="0">
                <a:solidFill>
                  <a:schemeClr val="tx1">
                    <a:lumMod val="50000"/>
                    <a:lumOff val="50000"/>
                  </a:schemeClr>
                </a:solidFill>
                <a:latin typeface="FS Lola" panose="02000506050000020004" pitchFamily="50" charset="0"/>
              </a:rPr>
              <a:t>More information about the MHST can be found here: </a:t>
            </a:r>
            <a:r>
              <a:rPr lang="en-GB" dirty="0">
                <a:hlinkClick r:id="rId5"/>
              </a:rPr>
              <a:t>Mental Health Support Team (MHST)</a:t>
            </a:r>
            <a:endParaRPr lang="en-GB" dirty="0">
              <a:latin typeface="FS Lola" panose="02000506050000020004" pitchFamily="50" charset="0"/>
            </a:endParaRPr>
          </a:p>
        </p:txBody>
      </p:sp>
    </p:spTree>
    <p:extLst>
      <p:ext uri="{BB962C8B-B14F-4D97-AF65-F5344CB8AC3E}">
        <p14:creationId xmlns:p14="http://schemas.microsoft.com/office/powerpoint/2010/main" val="313617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03840-0D8A-4B0C-9D2F-CBC927A262EA}"/>
              </a:ext>
            </a:extLst>
          </p:cNvPr>
          <p:cNvSpPr>
            <a:spLocks noGrp="1"/>
          </p:cNvSpPr>
          <p:nvPr>
            <p:ph type="title"/>
          </p:nvPr>
        </p:nvSpPr>
        <p:spPr/>
        <p:txBody>
          <a:bodyPr>
            <a:normAutofit/>
          </a:bodyPr>
          <a:lstStyle/>
          <a:p>
            <a:r>
              <a:rPr lang="en-GB" sz="6000" dirty="0">
                <a:solidFill>
                  <a:schemeClr val="accent1">
                    <a:lumMod val="75000"/>
                  </a:schemeClr>
                </a:solidFill>
                <a:latin typeface="FS Lola" panose="02000506050000020004" pitchFamily="50" charset="0"/>
              </a:rPr>
              <a:t>Year 13 Timeline:</a:t>
            </a:r>
            <a:endParaRPr lang="en-GB" sz="6000" b="1" dirty="0">
              <a:latin typeface="FS Lola" panose="02000506050000020004" pitchFamily="50" charset="0"/>
            </a:endParaRPr>
          </a:p>
        </p:txBody>
      </p:sp>
      <p:sp>
        <p:nvSpPr>
          <p:cNvPr id="3" name="Content Placeholder 2">
            <a:extLst>
              <a:ext uri="{FF2B5EF4-FFF2-40B4-BE49-F238E27FC236}">
                <a16:creationId xmlns:a16="http://schemas.microsoft.com/office/drawing/2014/main" id="{182163A1-309C-4E20-89F3-587032B40C9E}"/>
              </a:ext>
            </a:extLst>
          </p:cNvPr>
          <p:cNvSpPr>
            <a:spLocks noGrp="1"/>
          </p:cNvSpPr>
          <p:nvPr>
            <p:ph idx="1"/>
          </p:nvPr>
        </p:nvSpPr>
        <p:spPr>
          <a:xfrm>
            <a:off x="838200" y="1460938"/>
            <a:ext cx="10515600" cy="4703379"/>
          </a:xfrm>
        </p:spPr>
        <p:txBody>
          <a:bodyPr>
            <a:normAutofit fontScale="62500" lnSpcReduction="20000"/>
          </a:bodyPr>
          <a:lstStyle/>
          <a:p>
            <a:pPr marL="0" indent="0">
              <a:buNone/>
            </a:pPr>
            <a:r>
              <a:rPr lang="en-GB" dirty="0">
                <a:latin typeface="FS Lola" panose="02000506050000020004" pitchFamily="50" charset="0"/>
              </a:rPr>
              <a:t>Wednesday 12</a:t>
            </a:r>
            <a:r>
              <a:rPr lang="en-GB" baseline="30000" dirty="0">
                <a:latin typeface="FS Lola" panose="02000506050000020004" pitchFamily="50" charset="0"/>
              </a:rPr>
              <a:t>th</a:t>
            </a:r>
            <a:r>
              <a:rPr lang="en-GB" dirty="0">
                <a:latin typeface="FS Lola" panose="02000506050000020004" pitchFamily="50" charset="0"/>
              </a:rPr>
              <a:t> November: </a:t>
            </a:r>
            <a:r>
              <a:rPr lang="en-GB" b="1" dirty="0">
                <a:latin typeface="FS Lola" panose="02000506050000020004" pitchFamily="50" charset="0"/>
              </a:rPr>
              <a:t>Year 13 Parents’ Evening</a:t>
            </a:r>
          </a:p>
          <a:p>
            <a:pPr marL="0" indent="0">
              <a:buNone/>
            </a:pPr>
            <a:endParaRPr lang="en-GB" dirty="0">
              <a:latin typeface="FS Lola" panose="02000506050000020004" pitchFamily="50" charset="0"/>
            </a:endParaRPr>
          </a:p>
          <a:p>
            <a:pPr marL="0" indent="0">
              <a:buNone/>
            </a:pPr>
            <a:r>
              <a:rPr lang="en-GB" dirty="0">
                <a:latin typeface="FS Lola" panose="02000506050000020004" pitchFamily="50" charset="0"/>
              </a:rPr>
              <a:t>Friday 19</a:t>
            </a:r>
            <a:r>
              <a:rPr lang="en-GB" baseline="30000" dirty="0">
                <a:latin typeface="FS Lola" panose="02000506050000020004" pitchFamily="50" charset="0"/>
              </a:rPr>
              <a:t>th</a:t>
            </a:r>
            <a:r>
              <a:rPr lang="en-GB" dirty="0">
                <a:latin typeface="FS Lola" panose="02000506050000020004" pitchFamily="50" charset="0"/>
              </a:rPr>
              <a:t> December: End of term (7 weeks)</a:t>
            </a:r>
          </a:p>
          <a:p>
            <a:pPr marL="0" indent="0">
              <a:buNone/>
            </a:pPr>
            <a:endParaRPr lang="en-GB" dirty="0">
              <a:latin typeface="FS Lola" panose="02000506050000020004" pitchFamily="50" charset="0"/>
            </a:endParaRPr>
          </a:p>
          <a:p>
            <a:pPr marL="0" indent="0">
              <a:buNone/>
            </a:pPr>
            <a:r>
              <a:rPr lang="en-GB" dirty="0">
                <a:latin typeface="FS Lola" panose="02000506050000020004" pitchFamily="50" charset="0"/>
              </a:rPr>
              <a:t>Monday 5</a:t>
            </a:r>
            <a:r>
              <a:rPr lang="en-GB" baseline="30000" dirty="0">
                <a:latin typeface="FS Lola" panose="02000506050000020004" pitchFamily="50" charset="0"/>
              </a:rPr>
              <a:t>th</a:t>
            </a:r>
            <a:r>
              <a:rPr lang="en-GB" dirty="0">
                <a:latin typeface="FS Lola" panose="02000506050000020004" pitchFamily="50" charset="0"/>
              </a:rPr>
              <a:t> – Friday 16</a:t>
            </a:r>
            <a:r>
              <a:rPr lang="en-GB" baseline="30000" dirty="0">
                <a:latin typeface="FS Lola" panose="02000506050000020004" pitchFamily="50" charset="0"/>
              </a:rPr>
              <a:t>th</a:t>
            </a:r>
            <a:r>
              <a:rPr lang="en-GB" dirty="0">
                <a:latin typeface="FS Lola" panose="02000506050000020004" pitchFamily="50" charset="0"/>
              </a:rPr>
              <a:t> January: Year 13 PPE (mock examinations)</a:t>
            </a:r>
          </a:p>
          <a:p>
            <a:pPr marL="0" indent="0">
              <a:buNone/>
            </a:pPr>
            <a:endParaRPr lang="en-GB" dirty="0">
              <a:latin typeface="FS Lola" panose="02000506050000020004" pitchFamily="50" charset="0"/>
            </a:endParaRPr>
          </a:p>
          <a:p>
            <a:pPr marL="0" indent="0">
              <a:buNone/>
            </a:pPr>
            <a:r>
              <a:rPr lang="en-GB" dirty="0">
                <a:latin typeface="FS Lola" panose="02000506050000020004" pitchFamily="50" charset="0"/>
              </a:rPr>
              <a:t>Monday 16</a:t>
            </a:r>
            <a:r>
              <a:rPr lang="en-GB" baseline="30000" dirty="0">
                <a:latin typeface="FS Lola" panose="02000506050000020004" pitchFamily="50" charset="0"/>
              </a:rPr>
              <a:t>th</a:t>
            </a:r>
            <a:r>
              <a:rPr lang="en-GB" dirty="0">
                <a:latin typeface="FS Lola" panose="02000506050000020004" pitchFamily="50" charset="0"/>
              </a:rPr>
              <a:t>- Friday 20</a:t>
            </a:r>
            <a:r>
              <a:rPr lang="en-GB" baseline="30000" dirty="0">
                <a:latin typeface="FS Lola" panose="02000506050000020004" pitchFamily="50" charset="0"/>
              </a:rPr>
              <a:t>th</a:t>
            </a:r>
            <a:r>
              <a:rPr lang="en-GB" dirty="0">
                <a:latin typeface="FS Lola" panose="02000506050000020004" pitchFamily="50" charset="0"/>
              </a:rPr>
              <a:t> February: Half term break (4 weeks after mocks)</a:t>
            </a:r>
          </a:p>
          <a:p>
            <a:pPr marL="0" indent="0">
              <a:buNone/>
            </a:pPr>
            <a:endParaRPr lang="en-GB" dirty="0">
              <a:latin typeface="FS Lola" panose="02000506050000020004" pitchFamily="50" charset="0"/>
            </a:endParaRPr>
          </a:p>
          <a:p>
            <a:pPr marL="0" indent="0">
              <a:buNone/>
            </a:pPr>
            <a:r>
              <a:rPr lang="en-GB" dirty="0">
                <a:latin typeface="FS Lola" panose="02000506050000020004" pitchFamily="50" charset="0"/>
              </a:rPr>
              <a:t>Thursday 2</a:t>
            </a:r>
            <a:r>
              <a:rPr lang="en-GB" baseline="30000" dirty="0">
                <a:latin typeface="FS Lola" panose="02000506050000020004" pitchFamily="50" charset="0"/>
              </a:rPr>
              <a:t>nd</a:t>
            </a:r>
            <a:r>
              <a:rPr lang="en-GB" dirty="0">
                <a:latin typeface="FS Lola" panose="02000506050000020004" pitchFamily="50" charset="0"/>
              </a:rPr>
              <a:t> March- start of Easter holidays (6 week half term)</a:t>
            </a:r>
          </a:p>
          <a:p>
            <a:pPr marL="0" indent="0">
              <a:buNone/>
            </a:pPr>
            <a:endParaRPr lang="en-GB" dirty="0">
              <a:latin typeface="FS Lola" panose="02000506050000020004" pitchFamily="50" charset="0"/>
            </a:endParaRPr>
          </a:p>
          <a:p>
            <a:pPr marL="0" indent="0">
              <a:buNone/>
            </a:pPr>
            <a:r>
              <a:rPr lang="en-GB" dirty="0">
                <a:latin typeface="FS Lola" panose="02000506050000020004" pitchFamily="50" charset="0"/>
              </a:rPr>
              <a:t>Monday 20</a:t>
            </a:r>
            <a:r>
              <a:rPr lang="en-GB" baseline="30000" dirty="0">
                <a:latin typeface="FS Lola" panose="02000506050000020004" pitchFamily="50" charset="0"/>
              </a:rPr>
              <a:t>th</a:t>
            </a:r>
            <a:r>
              <a:rPr lang="en-GB" dirty="0">
                <a:latin typeface="FS Lola" panose="02000506050000020004" pitchFamily="50" charset="0"/>
              </a:rPr>
              <a:t> April- start of summer term</a:t>
            </a:r>
          </a:p>
          <a:p>
            <a:pPr marL="0" indent="0">
              <a:buNone/>
            </a:pPr>
            <a:endParaRPr lang="en-GB" dirty="0">
              <a:latin typeface="FS Lola" panose="02000506050000020004" pitchFamily="50" charset="0"/>
            </a:endParaRPr>
          </a:p>
          <a:p>
            <a:pPr marL="0" indent="0">
              <a:buNone/>
            </a:pPr>
            <a:r>
              <a:rPr lang="en-GB" dirty="0">
                <a:latin typeface="FS Lola" panose="02000506050000020004" pitchFamily="50" charset="0"/>
              </a:rPr>
              <a:t>Thursday 14</a:t>
            </a:r>
            <a:r>
              <a:rPr lang="en-GB" baseline="30000" dirty="0">
                <a:latin typeface="FS Lola" panose="02000506050000020004" pitchFamily="50" charset="0"/>
              </a:rPr>
              <a:t>th</a:t>
            </a:r>
            <a:r>
              <a:rPr lang="en-GB" dirty="0">
                <a:latin typeface="FS Lola" panose="02000506050000020004" pitchFamily="50" charset="0"/>
              </a:rPr>
              <a:t> May- </a:t>
            </a:r>
            <a:r>
              <a:rPr lang="en-GB" b="1" dirty="0">
                <a:latin typeface="FS Lola" panose="02000506050000020004" pitchFamily="50" charset="0"/>
              </a:rPr>
              <a:t>A Level Exam season begins </a:t>
            </a:r>
            <a:r>
              <a:rPr lang="en-GB" dirty="0">
                <a:latin typeface="FS Lola" panose="02000506050000020004" pitchFamily="50" charset="0"/>
              </a:rPr>
              <a:t>(4 weeks after Easter)</a:t>
            </a:r>
          </a:p>
          <a:p>
            <a:pPr marL="0" indent="0">
              <a:buNone/>
            </a:pPr>
            <a:r>
              <a:rPr lang="en-GB" dirty="0">
                <a:solidFill>
                  <a:schemeClr val="tx1">
                    <a:lumMod val="50000"/>
                    <a:lumOff val="50000"/>
                  </a:schemeClr>
                </a:solidFill>
                <a:latin typeface="FS Lola" panose="02000506050000020004" pitchFamily="50" charset="0"/>
              </a:rPr>
              <a:t>.</a:t>
            </a:r>
          </a:p>
          <a:p>
            <a:pPr marL="0" indent="0">
              <a:buNone/>
            </a:pPr>
            <a:endParaRPr lang="en-GB" dirty="0">
              <a:latin typeface="FS Lola" panose="02000506050000020004" pitchFamily="50" charset="0"/>
            </a:endParaRPr>
          </a:p>
        </p:txBody>
      </p:sp>
      <p:pic>
        <p:nvPicPr>
          <p:cNvPr id="5" name="Picture 4">
            <a:extLst>
              <a:ext uri="{FF2B5EF4-FFF2-40B4-BE49-F238E27FC236}">
                <a16:creationId xmlns:a16="http://schemas.microsoft.com/office/drawing/2014/main" id="{03407556-9E22-4C68-9DCB-C076811693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a:extLst>
              <a:ext uri="{FF2B5EF4-FFF2-40B4-BE49-F238E27FC236}">
                <a16:creationId xmlns:a16="http://schemas.microsoft.com/office/drawing/2014/main" id="{47359152-4ABD-4BD2-B91B-DB9FCB997B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6153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BD306-6A21-24E4-AB44-3B2D480800CF}"/>
              </a:ext>
            </a:extLst>
          </p:cNvPr>
          <p:cNvSpPr>
            <a:spLocks noGrp="1"/>
          </p:cNvSpPr>
          <p:nvPr>
            <p:ph type="title"/>
          </p:nvPr>
        </p:nvSpPr>
        <p:spPr/>
        <p:txBody>
          <a:bodyPr/>
          <a:lstStyle/>
          <a:p>
            <a:r>
              <a:rPr lang="en-GB" dirty="0">
                <a:latin typeface="FS Lola" panose="02000506050000020004" pitchFamily="50" charset="0"/>
              </a:rPr>
              <a:t>Which looks like this…</a:t>
            </a:r>
          </a:p>
        </p:txBody>
      </p:sp>
      <p:graphicFrame>
        <p:nvGraphicFramePr>
          <p:cNvPr id="5" name="Content Placeholder 4">
            <a:extLst>
              <a:ext uri="{FF2B5EF4-FFF2-40B4-BE49-F238E27FC236}">
                <a16:creationId xmlns:a16="http://schemas.microsoft.com/office/drawing/2014/main" id="{A4DF6D15-85C1-488A-17E8-480C89CC4B45}"/>
              </a:ext>
            </a:extLst>
          </p:cNvPr>
          <p:cNvGraphicFramePr>
            <a:graphicFrameLocks noGrp="1"/>
          </p:cNvGraphicFramePr>
          <p:nvPr>
            <p:ph idx="1"/>
            <p:extLst>
              <p:ext uri="{D42A27DB-BD31-4B8C-83A1-F6EECF244321}">
                <p14:modId xmlns:p14="http://schemas.microsoft.com/office/powerpoint/2010/main" val="2241294198"/>
              </p:ext>
            </p:extLst>
          </p:nvPr>
        </p:nvGraphicFramePr>
        <p:xfrm>
          <a:off x="838200" y="1825625"/>
          <a:ext cx="10515596" cy="370840"/>
        </p:xfrm>
        <a:graphic>
          <a:graphicData uri="http://schemas.openxmlformats.org/drawingml/2006/table">
            <a:tbl>
              <a:tblPr firstRow="1" bandRow="1">
                <a:tableStyleId>{5C22544A-7EE6-4342-B048-85BDC9FD1C3A}</a:tableStyleId>
              </a:tblPr>
              <a:tblGrid>
                <a:gridCol w="1502228">
                  <a:extLst>
                    <a:ext uri="{9D8B030D-6E8A-4147-A177-3AD203B41FA5}">
                      <a16:colId xmlns:a16="http://schemas.microsoft.com/office/drawing/2014/main" val="1563164385"/>
                    </a:ext>
                  </a:extLst>
                </a:gridCol>
                <a:gridCol w="1502228">
                  <a:extLst>
                    <a:ext uri="{9D8B030D-6E8A-4147-A177-3AD203B41FA5}">
                      <a16:colId xmlns:a16="http://schemas.microsoft.com/office/drawing/2014/main" val="3462506254"/>
                    </a:ext>
                  </a:extLst>
                </a:gridCol>
                <a:gridCol w="1502228">
                  <a:extLst>
                    <a:ext uri="{9D8B030D-6E8A-4147-A177-3AD203B41FA5}">
                      <a16:colId xmlns:a16="http://schemas.microsoft.com/office/drawing/2014/main" val="897945623"/>
                    </a:ext>
                  </a:extLst>
                </a:gridCol>
                <a:gridCol w="1502228">
                  <a:extLst>
                    <a:ext uri="{9D8B030D-6E8A-4147-A177-3AD203B41FA5}">
                      <a16:colId xmlns:a16="http://schemas.microsoft.com/office/drawing/2014/main" val="3813002385"/>
                    </a:ext>
                  </a:extLst>
                </a:gridCol>
                <a:gridCol w="1502228">
                  <a:extLst>
                    <a:ext uri="{9D8B030D-6E8A-4147-A177-3AD203B41FA5}">
                      <a16:colId xmlns:a16="http://schemas.microsoft.com/office/drawing/2014/main" val="482357189"/>
                    </a:ext>
                  </a:extLst>
                </a:gridCol>
                <a:gridCol w="1502228">
                  <a:extLst>
                    <a:ext uri="{9D8B030D-6E8A-4147-A177-3AD203B41FA5}">
                      <a16:colId xmlns:a16="http://schemas.microsoft.com/office/drawing/2014/main" val="1344546859"/>
                    </a:ext>
                  </a:extLst>
                </a:gridCol>
                <a:gridCol w="1502228">
                  <a:extLst>
                    <a:ext uri="{9D8B030D-6E8A-4147-A177-3AD203B41FA5}">
                      <a16:colId xmlns:a16="http://schemas.microsoft.com/office/drawing/2014/main" val="1046592397"/>
                    </a:ext>
                  </a:extLst>
                </a:gridCol>
              </a:tblGrid>
              <a:tr h="370840">
                <a:tc>
                  <a:txBody>
                    <a:bodyPr/>
                    <a:lstStyle/>
                    <a:p>
                      <a:r>
                        <a:rPr lang="en-GB" dirty="0"/>
                        <a:t>Week 1</a:t>
                      </a:r>
                    </a:p>
                  </a:txBody>
                  <a:tcPr/>
                </a:tc>
                <a:tc>
                  <a:txBody>
                    <a:bodyPr/>
                    <a:lstStyle/>
                    <a:p>
                      <a:r>
                        <a:rPr lang="en-GB" dirty="0"/>
                        <a:t>Week 2</a:t>
                      </a:r>
                    </a:p>
                  </a:txBody>
                  <a:tcPr/>
                </a:tc>
                <a:tc>
                  <a:txBody>
                    <a:bodyPr/>
                    <a:lstStyle/>
                    <a:p>
                      <a:r>
                        <a:rPr lang="en-GB" dirty="0"/>
                        <a:t>Week 3</a:t>
                      </a:r>
                    </a:p>
                  </a:txBody>
                  <a:tcPr/>
                </a:tc>
                <a:tc>
                  <a:txBody>
                    <a:bodyPr/>
                    <a:lstStyle/>
                    <a:p>
                      <a:r>
                        <a:rPr lang="en-GB" dirty="0"/>
                        <a:t>Week 4</a:t>
                      </a:r>
                    </a:p>
                  </a:txBody>
                  <a:tcPr/>
                </a:tc>
                <a:tc>
                  <a:txBody>
                    <a:bodyPr/>
                    <a:lstStyle/>
                    <a:p>
                      <a:r>
                        <a:rPr lang="en-GB" dirty="0"/>
                        <a:t>Week 5</a:t>
                      </a:r>
                    </a:p>
                  </a:txBody>
                  <a:tcPr/>
                </a:tc>
                <a:tc>
                  <a:txBody>
                    <a:bodyPr/>
                    <a:lstStyle/>
                    <a:p>
                      <a:r>
                        <a:rPr lang="en-GB" dirty="0"/>
                        <a:t>Week 6</a:t>
                      </a:r>
                    </a:p>
                  </a:txBody>
                  <a:tcPr/>
                </a:tc>
                <a:tc>
                  <a:txBody>
                    <a:bodyPr/>
                    <a:lstStyle/>
                    <a:p>
                      <a:r>
                        <a:rPr lang="en-GB" dirty="0"/>
                        <a:t>Week 7</a:t>
                      </a:r>
                    </a:p>
                  </a:txBody>
                  <a:tcPr/>
                </a:tc>
                <a:extLst>
                  <a:ext uri="{0D108BD9-81ED-4DB2-BD59-A6C34878D82A}">
                    <a16:rowId xmlns:a16="http://schemas.microsoft.com/office/drawing/2014/main" val="765543201"/>
                  </a:ext>
                </a:extLst>
              </a:tr>
            </a:tbl>
          </a:graphicData>
        </a:graphic>
      </p:graphicFrame>
      <p:graphicFrame>
        <p:nvGraphicFramePr>
          <p:cNvPr id="6" name="Table 5">
            <a:extLst>
              <a:ext uri="{FF2B5EF4-FFF2-40B4-BE49-F238E27FC236}">
                <a16:creationId xmlns:a16="http://schemas.microsoft.com/office/drawing/2014/main" id="{B99C0141-BB24-46DA-A03F-1CBCABCA2D1D}"/>
              </a:ext>
            </a:extLst>
          </p:cNvPr>
          <p:cNvGraphicFramePr>
            <a:graphicFrameLocks noGrp="1"/>
          </p:cNvGraphicFramePr>
          <p:nvPr>
            <p:extLst>
              <p:ext uri="{D42A27DB-BD31-4B8C-83A1-F6EECF244321}">
                <p14:modId xmlns:p14="http://schemas.microsoft.com/office/powerpoint/2010/main" val="3672912129"/>
              </p:ext>
            </p:extLst>
          </p:nvPr>
        </p:nvGraphicFramePr>
        <p:xfrm>
          <a:off x="4692868" y="2401321"/>
          <a:ext cx="3053255" cy="370840"/>
        </p:xfrm>
        <a:graphic>
          <a:graphicData uri="http://schemas.openxmlformats.org/drawingml/2006/table">
            <a:tbl>
              <a:tblPr firstRow="1" bandRow="1">
                <a:tableStyleId>{5C22544A-7EE6-4342-B048-85BDC9FD1C3A}</a:tableStyleId>
              </a:tblPr>
              <a:tblGrid>
                <a:gridCol w="1534511">
                  <a:extLst>
                    <a:ext uri="{9D8B030D-6E8A-4147-A177-3AD203B41FA5}">
                      <a16:colId xmlns:a16="http://schemas.microsoft.com/office/drawing/2014/main" val="2123419223"/>
                    </a:ext>
                  </a:extLst>
                </a:gridCol>
                <a:gridCol w="1518744">
                  <a:extLst>
                    <a:ext uri="{9D8B030D-6E8A-4147-A177-3AD203B41FA5}">
                      <a16:colId xmlns:a16="http://schemas.microsoft.com/office/drawing/2014/main" val="448343098"/>
                    </a:ext>
                  </a:extLst>
                </a:gridCol>
              </a:tblGrid>
              <a:tr h="370840">
                <a:tc>
                  <a:txBody>
                    <a:bodyPr/>
                    <a:lstStyle/>
                    <a:p>
                      <a:r>
                        <a:rPr lang="en-GB" dirty="0"/>
                        <a:t>Xmas</a:t>
                      </a:r>
                    </a:p>
                  </a:txBody>
                  <a:tcPr/>
                </a:tc>
                <a:tc>
                  <a:txBody>
                    <a:bodyPr/>
                    <a:lstStyle/>
                    <a:p>
                      <a:r>
                        <a:rPr lang="en-GB" dirty="0"/>
                        <a:t>Hols</a:t>
                      </a:r>
                    </a:p>
                  </a:txBody>
                  <a:tcPr/>
                </a:tc>
                <a:extLst>
                  <a:ext uri="{0D108BD9-81ED-4DB2-BD59-A6C34878D82A}">
                    <a16:rowId xmlns:a16="http://schemas.microsoft.com/office/drawing/2014/main" val="2361586394"/>
                  </a:ext>
                </a:extLst>
              </a:tr>
            </a:tbl>
          </a:graphicData>
        </a:graphic>
      </p:graphicFrame>
      <p:graphicFrame>
        <p:nvGraphicFramePr>
          <p:cNvPr id="8" name="Table 7">
            <a:extLst>
              <a:ext uri="{FF2B5EF4-FFF2-40B4-BE49-F238E27FC236}">
                <a16:creationId xmlns:a16="http://schemas.microsoft.com/office/drawing/2014/main" id="{44C3E712-EEAF-4139-E95E-959411D6EE88}"/>
              </a:ext>
            </a:extLst>
          </p:cNvPr>
          <p:cNvGraphicFramePr>
            <a:graphicFrameLocks noGrp="1"/>
          </p:cNvGraphicFramePr>
          <p:nvPr>
            <p:extLst>
              <p:ext uri="{D42A27DB-BD31-4B8C-83A1-F6EECF244321}">
                <p14:modId xmlns:p14="http://schemas.microsoft.com/office/powerpoint/2010/main" val="1813040202"/>
              </p:ext>
            </p:extLst>
          </p:nvPr>
        </p:nvGraphicFramePr>
        <p:xfrm>
          <a:off x="1995211" y="3058160"/>
          <a:ext cx="8128002" cy="370840"/>
        </p:xfrm>
        <a:graphic>
          <a:graphicData uri="http://schemas.openxmlformats.org/drawingml/2006/table">
            <a:tbl>
              <a:tblPr firstRow="1" bandRow="1">
                <a:tableStyleId>{08FB837D-C827-4EFA-A057-4D05807E0F7C}</a:tableStyleId>
              </a:tblPr>
              <a:tblGrid>
                <a:gridCol w="1354667">
                  <a:extLst>
                    <a:ext uri="{9D8B030D-6E8A-4147-A177-3AD203B41FA5}">
                      <a16:colId xmlns:a16="http://schemas.microsoft.com/office/drawing/2014/main" val="2489739602"/>
                    </a:ext>
                  </a:extLst>
                </a:gridCol>
                <a:gridCol w="1354667">
                  <a:extLst>
                    <a:ext uri="{9D8B030D-6E8A-4147-A177-3AD203B41FA5}">
                      <a16:colId xmlns:a16="http://schemas.microsoft.com/office/drawing/2014/main" val="3688345130"/>
                    </a:ext>
                  </a:extLst>
                </a:gridCol>
                <a:gridCol w="1354667">
                  <a:extLst>
                    <a:ext uri="{9D8B030D-6E8A-4147-A177-3AD203B41FA5}">
                      <a16:colId xmlns:a16="http://schemas.microsoft.com/office/drawing/2014/main" val="2982663149"/>
                    </a:ext>
                  </a:extLst>
                </a:gridCol>
                <a:gridCol w="1354667">
                  <a:extLst>
                    <a:ext uri="{9D8B030D-6E8A-4147-A177-3AD203B41FA5}">
                      <a16:colId xmlns:a16="http://schemas.microsoft.com/office/drawing/2014/main" val="2002015957"/>
                    </a:ext>
                  </a:extLst>
                </a:gridCol>
                <a:gridCol w="1354667">
                  <a:extLst>
                    <a:ext uri="{9D8B030D-6E8A-4147-A177-3AD203B41FA5}">
                      <a16:colId xmlns:a16="http://schemas.microsoft.com/office/drawing/2014/main" val="2270429238"/>
                    </a:ext>
                  </a:extLst>
                </a:gridCol>
                <a:gridCol w="1354667">
                  <a:extLst>
                    <a:ext uri="{9D8B030D-6E8A-4147-A177-3AD203B41FA5}">
                      <a16:colId xmlns:a16="http://schemas.microsoft.com/office/drawing/2014/main" val="2098417690"/>
                    </a:ext>
                  </a:extLst>
                </a:gridCol>
              </a:tblGrid>
              <a:tr h="370840">
                <a:tc>
                  <a:txBody>
                    <a:bodyPr/>
                    <a:lstStyle/>
                    <a:p>
                      <a:r>
                        <a:rPr lang="en-GB" dirty="0"/>
                        <a:t>Week 8</a:t>
                      </a:r>
                    </a:p>
                  </a:txBody>
                  <a:tcPr>
                    <a:solidFill>
                      <a:srgbClr val="FFC000"/>
                    </a:solidFill>
                  </a:tcPr>
                </a:tc>
                <a:tc>
                  <a:txBody>
                    <a:bodyPr/>
                    <a:lstStyle/>
                    <a:p>
                      <a:r>
                        <a:rPr lang="en-GB" dirty="0"/>
                        <a:t>Week 9</a:t>
                      </a:r>
                    </a:p>
                  </a:txBody>
                  <a:tcPr>
                    <a:solidFill>
                      <a:srgbClr val="FFC000"/>
                    </a:solidFill>
                  </a:tcPr>
                </a:tc>
                <a:tc>
                  <a:txBody>
                    <a:bodyPr/>
                    <a:lstStyle/>
                    <a:p>
                      <a:r>
                        <a:rPr lang="en-GB" dirty="0"/>
                        <a:t>Week 10</a:t>
                      </a:r>
                    </a:p>
                  </a:txBody>
                  <a:tcPr/>
                </a:tc>
                <a:tc>
                  <a:txBody>
                    <a:bodyPr/>
                    <a:lstStyle/>
                    <a:p>
                      <a:r>
                        <a:rPr lang="en-GB" dirty="0"/>
                        <a:t>Week 11</a:t>
                      </a:r>
                    </a:p>
                  </a:txBody>
                  <a:tcPr/>
                </a:tc>
                <a:tc>
                  <a:txBody>
                    <a:bodyPr/>
                    <a:lstStyle/>
                    <a:p>
                      <a:r>
                        <a:rPr lang="en-GB" dirty="0"/>
                        <a:t>Week 12</a:t>
                      </a:r>
                    </a:p>
                  </a:txBody>
                  <a:tcPr/>
                </a:tc>
                <a:tc>
                  <a:txBody>
                    <a:bodyPr/>
                    <a:lstStyle/>
                    <a:p>
                      <a:r>
                        <a:rPr lang="en-GB" dirty="0"/>
                        <a:t>Week 13</a:t>
                      </a:r>
                    </a:p>
                  </a:txBody>
                  <a:tcPr/>
                </a:tc>
                <a:extLst>
                  <a:ext uri="{0D108BD9-81ED-4DB2-BD59-A6C34878D82A}">
                    <a16:rowId xmlns:a16="http://schemas.microsoft.com/office/drawing/2014/main" val="1997218040"/>
                  </a:ext>
                </a:extLst>
              </a:tr>
            </a:tbl>
          </a:graphicData>
        </a:graphic>
      </p:graphicFrame>
      <p:graphicFrame>
        <p:nvGraphicFramePr>
          <p:cNvPr id="9" name="Table 8">
            <a:extLst>
              <a:ext uri="{FF2B5EF4-FFF2-40B4-BE49-F238E27FC236}">
                <a16:creationId xmlns:a16="http://schemas.microsoft.com/office/drawing/2014/main" id="{EEA23515-233D-3E73-DA61-8122040DCB71}"/>
              </a:ext>
            </a:extLst>
          </p:cNvPr>
          <p:cNvGraphicFramePr>
            <a:graphicFrameLocks noGrp="1"/>
          </p:cNvGraphicFramePr>
          <p:nvPr>
            <p:extLst>
              <p:ext uri="{D42A27DB-BD31-4B8C-83A1-F6EECF244321}">
                <p14:modId xmlns:p14="http://schemas.microsoft.com/office/powerpoint/2010/main" val="4029718467"/>
              </p:ext>
            </p:extLst>
          </p:nvPr>
        </p:nvGraphicFramePr>
        <p:xfrm>
          <a:off x="5129048" y="3757155"/>
          <a:ext cx="2207173" cy="370840"/>
        </p:xfrm>
        <a:graphic>
          <a:graphicData uri="http://schemas.openxmlformats.org/drawingml/2006/table">
            <a:tbl>
              <a:tblPr firstRow="1" bandRow="1">
                <a:tableStyleId>{5C22544A-7EE6-4342-B048-85BDC9FD1C3A}</a:tableStyleId>
              </a:tblPr>
              <a:tblGrid>
                <a:gridCol w="2207173">
                  <a:extLst>
                    <a:ext uri="{9D8B030D-6E8A-4147-A177-3AD203B41FA5}">
                      <a16:colId xmlns:a16="http://schemas.microsoft.com/office/drawing/2014/main" val="229161017"/>
                    </a:ext>
                  </a:extLst>
                </a:gridCol>
              </a:tblGrid>
              <a:tr h="370840">
                <a:tc>
                  <a:txBody>
                    <a:bodyPr/>
                    <a:lstStyle/>
                    <a:p>
                      <a:r>
                        <a:rPr lang="en-GB" dirty="0"/>
                        <a:t>Feb Half term</a:t>
                      </a:r>
                    </a:p>
                  </a:txBody>
                  <a:tcPr/>
                </a:tc>
                <a:extLst>
                  <a:ext uri="{0D108BD9-81ED-4DB2-BD59-A6C34878D82A}">
                    <a16:rowId xmlns:a16="http://schemas.microsoft.com/office/drawing/2014/main" val="3080283403"/>
                  </a:ext>
                </a:extLst>
              </a:tr>
            </a:tbl>
          </a:graphicData>
        </a:graphic>
      </p:graphicFrame>
      <p:graphicFrame>
        <p:nvGraphicFramePr>
          <p:cNvPr id="11" name="Table 10">
            <a:extLst>
              <a:ext uri="{FF2B5EF4-FFF2-40B4-BE49-F238E27FC236}">
                <a16:creationId xmlns:a16="http://schemas.microsoft.com/office/drawing/2014/main" id="{C5F4CC95-275D-DB11-20A3-4A89F8F3E04C}"/>
              </a:ext>
            </a:extLst>
          </p:cNvPr>
          <p:cNvGraphicFramePr>
            <a:graphicFrameLocks noGrp="1"/>
          </p:cNvGraphicFramePr>
          <p:nvPr>
            <p:extLst>
              <p:ext uri="{D42A27DB-BD31-4B8C-83A1-F6EECF244321}">
                <p14:modId xmlns:p14="http://schemas.microsoft.com/office/powerpoint/2010/main" val="97758974"/>
              </p:ext>
            </p:extLst>
          </p:nvPr>
        </p:nvGraphicFramePr>
        <p:xfrm>
          <a:off x="1995211" y="4555942"/>
          <a:ext cx="8128002" cy="37084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3248484023"/>
                    </a:ext>
                  </a:extLst>
                </a:gridCol>
                <a:gridCol w="1354667">
                  <a:extLst>
                    <a:ext uri="{9D8B030D-6E8A-4147-A177-3AD203B41FA5}">
                      <a16:colId xmlns:a16="http://schemas.microsoft.com/office/drawing/2014/main" val="2933148241"/>
                    </a:ext>
                  </a:extLst>
                </a:gridCol>
                <a:gridCol w="1354667">
                  <a:extLst>
                    <a:ext uri="{9D8B030D-6E8A-4147-A177-3AD203B41FA5}">
                      <a16:colId xmlns:a16="http://schemas.microsoft.com/office/drawing/2014/main" val="1760762587"/>
                    </a:ext>
                  </a:extLst>
                </a:gridCol>
                <a:gridCol w="1354667">
                  <a:extLst>
                    <a:ext uri="{9D8B030D-6E8A-4147-A177-3AD203B41FA5}">
                      <a16:colId xmlns:a16="http://schemas.microsoft.com/office/drawing/2014/main" val="3884537837"/>
                    </a:ext>
                  </a:extLst>
                </a:gridCol>
                <a:gridCol w="1354667">
                  <a:extLst>
                    <a:ext uri="{9D8B030D-6E8A-4147-A177-3AD203B41FA5}">
                      <a16:colId xmlns:a16="http://schemas.microsoft.com/office/drawing/2014/main" val="1215829738"/>
                    </a:ext>
                  </a:extLst>
                </a:gridCol>
                <a:gridCol w="1354667">
                  <a:extLst>
                    <a:ext uri="{9D8B030D-6E8A-4147-A177-3AD203B41FA5}">
                      <a16:colId xmlns:a16="http://schemas.microsoft.com/office/drawing/2014/main" val="752377741"/>
                    </a:ext>
                  </a:extLst>
                </a:gridCol>
              </a:tblGrid>
              <a:tr h="370840">
                <a:tc>
                  <a:txBody>
                    <a:bodyPr/>
                    <a:lstStyle/>
                    <a:p>
                      <a:r>
                        <a:rPr lang="en-GB" dirty="0"/>
                        <a:t>Week 14</a:t>
                      </a:r>
                    </a:p>
                  </a:txBody>
                  <a:tcPr/>
                </a:tc>
                <a:tc>
                  <a:txBody>
                    <a:bodyPr/>
                    <a:lstStyle/>
                    <a:p>
                      <a:r>
                        <a:rPr lang="en-GB" dirty="0"/>
                        <a:t>Week 15</a:t>
                      </a:r>
                    </a:p>
                  </a:txBody>
                  <a:tcPr/>
                </a:tc>
                <a:tc>
                  <a:txBody>
                    <a:bodyPr/>
                    <a:lstStyle/>
                    <a:p>
                      <a:r>
                        <a:rPr lang="en-GB" dirty="0"/>
                        <a:t>Week 16</a:t>
                      </a:r>
                    </a:p>
                  </a:txBody>
                  <a:tcPr/>
                </a:tc>
                <a:tc>
                  <a:txBody>
                    <a:bodyPr/>
                    <a:lstStyle/>
                    <a:p>
                      <a:r>
                        <a:rPr lang="en-GB" dirty="0"/>
                        <a:t>Week 17</a:t>
                      </a:r>
                    </a:p>
                  </a:txBody>
                  <a:tcPr/>
                </a:tc>
                <a:tc>
                  <a:txBody>
                    <a:bodyPr/>
                    <a:lstStyle/>
                    <a:p>
                      <a:r>
                        <a:rPr lang="en-GB" dirty="0"/>
                        <a:t>Week 18</a:t>
                      </a:r>
                    </a:p>
                  </a:txBody>
                  <a:tcPr/>
                </a:tc>
                <a:tc>
                  <a:txBody>
                    <a:bodyPr/>
                    <a:lstStyle/>
                    <a:p>
                      <a:r>
                        <a:rPr lang="en-GB" dirty="0"/>
                        <a:t>Week 19</a:t>
                      </a:r>
                    </a:p>
                  </a:txBody>
                  <a:tcPr/>
                </a:tc>
                <a:extLst>
                  <a:ext uri="{0D108BD9-81ED-4DB2-BD59-A6C34878D82A}">
                    <a16:rowId xmlns:a16="http://schemas.microsoft.com/office/drawing/2014/main" val="1891828253"/>
                  </a:ext>
                </a:extLst>
              </a:tr>
            </a:tbl>
          </a:graphicData>
        </a:graphic>
      </p:graphicFrame>
      <p:graphicFrame>
        <p:nvGraphicFramePr>
          <p:cNvPr id="16" name="Table 15">
            <a:extLst>
              <a:ext uri="{FF2B5EF4-FFF2-40B4-BE49-F238E27FC236}">
                <a16:creationId xmlns:a16="http://schemas.microsoft.com/office/drawing/2014/main" id="{9658C88F-5215-A069-7FA9-15A9489F55DB}"/>
              </a:ext>
            </a:extLst>
          </p:cNvPr>
          <p:cNvGraphicFramePr>
            <a:graphicFrameLocks noGrp="1"/>
          </p:cNvGraphicFramePr>
          <p:nvPr>
            <p:extLst>
              <p:ext uri="{D42A27DB-BD31-4B8C-83A1-F6EECF244321}">
                <p14:modId xmlns:p14="http://schemas.microsoft.com/office/powerpoint/2010/main" val="4109670227"/>
              </p:ext>
            </p:extLst>
          </p:nvPr>
        </p:nvGraphicFramePr>
        <p:xfrm>
          <a:off x="4692867" y="5270352"/>
          <a:ext cx="3053256" cy="370840"/>
        </p:xfrm>
        <a:graphic>
          <a:graphicData uri="http://schemas.openxmlformats.org/drawingml/2006/table">
            <a:tbl>
              <a:tblPr firstRow="1" bandRow="1">
                <a:tableStyleId>{5C22544A-7EE6-4342-B048-85BDC9FD1C3A}</a:tableStyleId>
              </a:tblPr>
              <a:tblGrid>
                <a:gridCol w="1526628">
                  <a:extLst>
                    <a:ext uri="{9D8B030D-6E8A-4147-A177-3AD203B41FA5}">
                      <a16:colId xmlns:a16="http://schemas.microsoft.com/office/drawing/2014/main" val="3208602192"/>
                    </a:ext>
                  </a:extLst>
                </a:gridCol>
                <a:gridCol w="1526628">
                  <a:extLst>
                    <a:ext uri="{9D8B030D-6E8A-4147-A177-3AD203B41FA5}">
                      <a16:colId xmlns:a16="http://schemas.microsoft.com/office/drawing/2014/main" val="3567901350"/>
                    </a:ext>
                  </a:extLst>
                </a:gridCol>
              </a:tblGrid>
              <a:tr h="370840">
                <a:tc>
                  <a:txBody>
                    <a:bodyPr/>
                    <a:lstStyle/>
                    <a:p>
                      <a:r>
                        <a:rPr lang="en-GB" dirty="0"/>
                        <a:t>Easter</a:t>
                      </a:r>
                    </a:p>
                  </a:txBody>
                  <a:tcPr/>
                </a:tc>
                <a:tc>
                  <a:txBody>
                    <a:bodyPr/>
                    <a:lstStyle/>
                    <a:p>
                      <a:r>
                        <a:rPr lang="en-GB" dirty="0"/>
                        <a:t>Hols</a:t>
                      </a:r>
                    </a:p>
                  </a:txBody>
                  <a:tcPr/>
                </a:tc>
                <a:extLst>
                  <a:ext uri="{0D108BD9-81ED-4DB2-BD59-A6C34878D82A}">
                    <a16:rowId xmlns:a16="http://schemas.microsoft.com/office/drawing/2014/main" val="1660427948"/>
                  </a:ext>
                </a:extLst>
              </a:tr>
            </a:tbl>
          </a:graphicData>
        </a:graphic>
      </p:graphicFrame>
      <p:graphicFrame>
        <p:nvGraphicFramePr>
          <p:cNvPr id="17" name="Table 16">
            <a:extLst>
              <a:ext uri="{FF2B5EF4-FFF2-40B4-BE49-F238E27FC236}">
                <a16:creationId xmlns:a16="http://schemas.microsoft.com/office/drawing/2014/main" id="{1315C7D2-4954-8410-8481-0696AA65DB47}"/>
              </a:ext>
            </a:extLst>
          </p:cNvPr>
          <p:cNvGraphicFramePr>
            <a:graphicFrameLocks noGrp="1"/>
          </p:cNvGraphicFramePr>
          <p:nvPr>
            <p:extLst>
              <p:ext uri="{D42A27DB-BD31-4B8C-83A1-F6EECF244321}">
                <p14:modId xmlns:p14="http://schemas.microsoft.com/office/powerpoint/2010/main" val="1748902029"/>
              </p:ext>
            </p:extLst>
          </p:nvPr>
        </p:nvGraphicFramePr>
        <p:xfrm>
          <a:off x="3405729" y="6053724"/>
          <a:ext cx="5398792" cy="370840"/>
        </p:xfrm>
        <a:graphic>
          <a:graphicData uri="http://schemas.openxmlformats.org/drawingml/2006/table">
            <a:tbl>
              <a:tblPr firstRow="1" bandRow="1">
                <a:tableStyleId>{5C22544A-7EE6-4342-B048-85BDC9FD1C3A}</a:tableStyleId>
              </a:tblPr>
              <a:tblGrid>
                <a:gridCol w="1349698">
                  <a:extLst>
                    <a:ext uri="{9D8B030D-6E8A-4147-A177-3AD203B41FA5}">
                      <a16:colId xmlns:a16="http://schemas.microsoft.com/office/drawing/2014/main" val="2201421746"/>
                    </a:ext>
                  </a:extLst>
                </a:gridCol>
                <a:gridCol w="1349698">
                  <a:extLst>
                    <a:ext uri="{9D8B030D-6E8A-4147-A177-3AD203B41FA5}">
                      <a16:colId xmlns:a16="http://schemas.microsoft.com/office/drawing/2014/main" val="41721874"/>
                    </a:ext>
                  </a:extLst>
                </a:gridCol>
                <a:gridCol w="1349698">
                  <a:extLst>
                    <a:ext uri="{9D8B030D-6E8A-4147-A177-3AD203B41FA5}">
                      <a16:colId xmlns:a16="http://schemas.microsoft.com/office/drawing/2014/main" val="3078784475"/>
                    </a:ext>
                  </a:extLst>
                </a:gridCol>
                <a:gridCol w="1349698">
                  <a:extLst>
                    <a:ext uri="{9D8B030D-6E8A-4147-A177-3AD203B41FA5}">
                      <a16:colId xmlns:a16="http://schemas.microsoft.com/office/drawing/2014/main" val="1721896823"/>
                    </a:ext>
                  </a:extLst>
                </a:gridCol>
              </a:tblGrid>
              <a:tr h="370840">
                <a:tc>
                  <a:txBody>
                    <a:bodyPr/>
                    <a:lstStyle/>
                    <a:p>
                      <a:r>
                        <a:rPr lang="en-GB" dirty="0"/>
                        <a:t>Week 20</a:t>
                      </a:r>
                    </a:p>
                  </a:txBody>
                  <a:tcPr/>
                </a:tc>
                <a:tc>
                  <a:txBody>
                    <a:bodyPr/>
                    <a:lstStyle/>
                    <a:p>
                      <a:r>
                        <a:rPr lang="en-GB" dirty="0"/>
                        <a:t>Week 21</a:t>
                      </a:r>
                    </a:p>
                  </a:txBody>
                  <a:tcPr/>
                </a:tc>
                <a:tc>
                  <a:txBody>
                    <a:bodyPr/>
                    <a:lstStyle/>
                    <a:p>
                      <a:r>
                        <a:rPr lang="en-GB" dirty="0"/>
                        <a:t>Week 22</a:t>
                      </a:r>
                    </a:p>
                  </a:txBody>
                  <a:tcPr/>
                </a:tc>
                <a:tc>
                  <a:txBody>
                    <a:bodyPr/>
                    <a:lstStyle/>
                    <a:p>
                      <a:r>
                        <a:rPr lang="en-GB" dirty="0"/>
                        <a:t>Week 23</a:t>
                      </a:r>
                    </a:p>
                  </a:txBody>
                  <a:tcPr/>
                </a:tc>
                <a:extLst>
                  <a:ext uri="{0D108BD9-81ED-4DB2-BD59-A6C34878D82A}">
                    <a16:rowId xmlns:a16="http://schemas.microsoft.com/office/drawing/2014/main" val="1711287680"/>
                  </a:ext>
                </a:extLst>
              </a:tr>
            </a:tbl>
          </a:graphicData>
        </a:graphic>
      </p:graphicFrame>
    </p:spTree>
    <p:extLst>
      <p:ext uri="{BB962C8B-B14F-4D97-AF65-F5344CB8AC3E}">
        <p14:creationId xmlns:p14="http://schemas.microsoft.com/office/powerpoint/2010/main" val="3804487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03840-0D8A-4B0C-9D2F-CBC927A262EA}"/>
              </a:ext>
            </a:extLst>
          </p:cNvPr>
          <p:cNvSpPr>
            <a:spLocks noGrp="1"/>
          </p:cNvSpPr>
          <p:nvPr>
            <p:ph type="title"/>
          </p:nvPr>
        </p:nvSpPr>
        <p:spPr/>
        <p:txBody>
          <a:bodyPr>
            <a:normAutofit/>
          </a:bodyPr>
          <a:lstStyle/>
          <a:p>
            <a:r>
              <a:rPr lang="en-GB" sz="6000" b="1" dirty="0">
                <a:solidFill>
                  <a:schemeClr val="accent1">
                    <a:lumMod val="75000"/>
                  </a:schemeClr>
                </a:solidFill>
                <a:latin typeface="FS Lola" panose="02000506050000020004" pitchFamily="50" charset="0"/>
              </a:rPr>
              <a:t>PPEs</a:t>
            </a:r>
            <a:endParaRPr lang="en-GB" sz="6000" b="1" dirty="0">
              <a:latin typeface="FS Lola" panose="02000506050000020004" pitchFamily="50" charset="0"/>
            </a:endParaRPr>
          </a:p>
        </p:txBody>
      </p:sp>
      <p:sp>
        <p:nvSpPr>
          <p:cNvPr id="3" name="Content Placeholder 2">
            <a:extLst>
              <a:ext uri="{FF2B5EF4-FFF2-40B4-BE49-F238E27FC236}">
                <a16:creationId xmlns:a16="http://schemas.microsoft.com/office/drawing/2014/main" id="{182163A1-309C-4E20-89F3-587032B40C9E}"/>
              </a:ext>
            </a:extLst>
          </p:cNvPr>
          <p:cNvSpPr>
            <a:spLocks noGrp="1"/>
          </p:cNvSpPr>
          <p:nvPr>
            <p:ph idx="1"/>
          </p:nvPr>
        </p:nvSpPr>
        <p:spPr>
          <a:xfrm>
            <a:off x="838200" y="1690689"/>
            <a:ext cx="10515600" cy="4316412"/>
          </a:xfrm>
        </p:spPr>
        <p:txBody>
          <a:bodyPr>
            <a:normAutofit/>
          </a:bodyPr>
          <a:lstStyle/>
          <a:p>
            <a:pPr marL="0" indent="0">
              <a:buNone/>
            </a:pPr>
            <a:r>
              <a:rPr lang="en-GB" dirty="0">
                <a:solidFill>
                  <a:schemeClr val="tx1">
                    <a:lumMod val="50000"/>
                    <a:lumOff val="50000"/>
                  </a:schemeClr>
                </a:solidFill>
                <a:latin typeface="FS Lola" panose="02000506050000020004" pitchFamily="50" charset="0"/>
              </a:rPr>
              <a:t>Offer the opportunity to experience </a:t>
            </a:r>
            <a:r>
              <a:rPr lang="en-GB" b="1" dirty="0">
                <a:solidFill>
                  <a:schemeClr val="tx1">
                    <a:lumMod val="50000"/>
                    <a:lumOff val="50000"/>
                  </a:schemeClr>
                </a:solidFill>
                <a:latin typeface="FS Lola" panose="02000506050000020004" pitchFamily="50" charset="0"/>
              </a:rPr>
              <a:t>formal assessment</a:t>
            </a:r>
            <a:r>
              <a:rPr lang="en-GB" dirty="0">
                <a:solidFill>
                  <a:schemeClr val="tx1">
                    <a:lumMod val="50000"/>
                    <a:lumOff val="50000"/>
                  </a:schemeClr>
                </a:solidFill>
                <a:latin typeface="FS Lola" panose="02000506050000020004" pitchFamily="50" charset="0"/>
              </a:rPr>
              <a:t>, as it will be in the summer</a:t>
            </a:r>
          </a:p>
          <a:p>
            <a:r>
              <a:rPr lang="en-GB" dirty="0">
                <a:solidFill>
                  <a:schemeClr val="tx1">
                    <a:lumMod val="50000"/>
                    <a:lumOff val="50000"/>
                  </a:schemeClr>
                </a:solidFill>
                <a:latin typeface="FS Lola" panose="02000506050000020004" pitchFamily="50" charset="0"/>
              </a:rPr>
              <a:t>   (exam space, invigilators, exam timetables, full paper, access arrangements etc.) without the pressure of being ‘real’ exams</a:t>
            </a:r>
          </a:p>
          <a:p>
            <a:r>
              <a:rPr lang="en-GB" b="1" dirty="0">
                <a:solidFill>
                  <a:schemeClr val="tx1">
                    <a:lumMod val="50000"/>
                    <a:lumOff val="50000"/>
                  </a:schemeClr>
                </a:solidFill>
                <a:latin typeface="FS Lola" panose="02000506050000020004" pitchFamily="50" charset="0"/>
              </a:rPr>
              <a:t>Informative</a:t>
            </a:r>
            <a:r>
              <a:rPr lang="en-GB" dirty="0">
                <a:solidFill>
                  <a:schemeClr val="tx1">
                    <a:lumMod val="50000"/>
                    <a:lumOff val="50000"/>
                  </a:schemeClr>
                </a:solidFill>
                <a:latin typeface="FS Lola" panose="02000506050000020004" pitchFamily="50" charset="0"/>
              </a:rPr>
              <a:t>: students can learn from their </a:t>
            </a:r>
            <a:r>
              <a:rPr lang="en-GB" b="1" dirty="0">
                <a:solidFill>
                  <a:schemeClr val="tx1">
                    <a:lumMod val="50000"/>
                    <a:lumOff val="50000"/>
                  </a:schemeClr>
                </a:solidFill>
                <a:latin typeface="FS Lola" panose="02000506050000020004" pitchFamily="50" charset="0"/>
              </a:rPr>
              <a:t>exam performance </a:t>
            </a:r>
            <a:r>
              <a:rPr lang="en-GB" dirty="0">
                <a:solidFill>
                  <a:schemeClr val="tx1">
                    <a:lumMod val="50000"/>
                    <a:lumOff val="50000"/>
                  </a:schemeClr>
                </a:solidFill>
                <a:latin typeface="FS Lola" panose="02000506050000020004" pitchFamily="50" charset="0"/>
              </a:rPr>
              <a:t>(exam technique, approaches to exams, revision techniques, areas of strength/ weakness)</a:t>
            </a:r>
          </a:p>
          <a:p>
            <a:r>
              <a:rPr lang="en-GB" dirty="0">
                <a:solidFill>
                  <a:schemeClr val="tx1">
                    <a:lumMod val="50000"/>
                    <a:lumOff val="50000"/>
                  </a:schemeClr>
                </a:solidFill>
                <a:latin typeface="FS Lola" panose="02000506050000020004" pitchFamily="50" charset="0"/>
              </a:rPr>
              <a:t>Managing </a:t>
            </a:r>
            <a:r>
              <a:rPr lang="en-GB" b="1" dirty="0">
                <a:solidFill>
                  <a:schemeClr val="tx1">
                    <a:lumMod val="50000"/>
                    <a:lumOff val="50000"/>
                  </a:schemeClr>
                </a:solidFill>
                <a:latin typeface="FS Lola" panose="02000506050000020004" pitchFamily="50" charset="0"/>
              </a:rPr>
              <a:t>anxiety </a:t>
            </a:r>
            <a:r>
              <a:rPr lang="en-GB" dirty="0">
                <a:solidFill>
                  <a:schemeClr val="tx1">
                    <a:lumMod val="50000"/>
                    <a:lumOff val="50000"/>
                  </a:schemeClr>
                </a:solidFill>
                <a:latin typeface="FS Lola" panose="02000506050000020004" pitchFamily="50" charset="0"/>
              </a:rPr>
              <a:t>and practicing </a:t>
            </a:r>
            <a:r>
              <a:rPr lang="en-GB" b="1" dirty="0">
                <a:solidFill>
                  <a:schemeClr val="tx1">
                    <a:lumMod val="50000"/>
                    <a:lumOff val="50000"/>
                  </a:schemeClr>
                </a:solidFill>
                <a:latin typeface="FS Lola" panose="02000506050000020004" pitchFamily="50" charset="0"/>
              </a:rPr>
              <a:t>exam access arrangements</a:t>
            </a:r>
            <a:endParaRPr lang="en-GB" b="1" dirty="0">
              <a:latin typeface="FS Lola" panose="02000506050000020004" pitchFamily="50" charset="0"/>
            </a:endParaRPr>
          </a:p>
        </p:txBody>
      </p:sp>
      <p:pic>
        <p:nvPicPr>
          <p:cNvPr id="5" name="Picture 4">
            <a:extLst>
              <a:ext uri="{FF2B5EF4-FFF2-40B4-BE49-F238E27FC236}">
                <a16:creationId xmlns:a16="http://schemas.microsoft.com/office/drawing/2014/main" id="{03407556-9E22-4C68-9DCB-C076811693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a:extLst>
              <a:ext uri="{FF2B5EF4-FFF2-40B4-BE49-F238E27FC236}">
                <a16:creationId xmlns:a16="http://schemas.microsoft.com/office/drawing/2014/main" id="{47359152-4ABD-4BD2-B91B-DB9FCB997B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21642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3AD49-380A-ADB4-AA3B-FC03CD11E4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ACFCB1-3594-52A6-C755-F9B0D5A87624}"/>
              </a:ext>
            </a:extLst>
          </p:cNvPr>
          <p:cNvSpPr>
            <a:spLocks noGrp="1"/>
          </p:cNvSpPr>
          <p:nvPr>
            <p:ph type="title"/>
          </p:nvPr>
        </p:nvSpPr>
        <p:spPr/>
        <p:txBody>
          <a:bodyPr>
            <a:normAutofit/>
          </a:bodyPr>
          <a:lstStyle/>
          <a:p>
            <a:r>
              <a:rPr lang="en-GB" sz="6000" b="1" dirty="0">
                <a:solidFill>
                  <a:schemeClr val="accent1">
                    <a:lumMod val="75000"/>
                  </a:schemeClr>
                </a:solidFill>
                <a:latin typeface="FS Lola" panose="02000506050000020004" pitchFamily="50" charset="0"/>
              </a:rPr>
              <a:t>Resources</a:t>
            </a:r>
            <a:endParaRPr lang="en-GB" sz="6000" b="1" dirty="0">
              <a:latin typeface="FS Lola" panose="02000506050000020004" pitchFamily="50" charset="0"/>
            </a:endParaRPr>
          </a:p>
        </p:txBody>
      </p:sp>
      <p:sp>
        <p:nvSpPr>
          <p:cNvPr id="3" name="Content Placeholder 2">
            <a:extLst>
              <a:ext uri="{FF2B5EF4-FFF2-40B4-BE49-F238E27FC236}">
                <a16:creationId xmlns:a16="http://schemas.microsoft.com/office/drawing/2014/main" id="{27D2DEAC-B2FF-F53D-CF7A-D82444C6B839}"/>
              </a:ext>
            </a:extLst>
          </p:cNvPr>
          <p:cNvSpPr>
            <a:spLocks noGrp="1"/>
          </p:cNvSpPr>
          <p:nvPr>
            <p:ph idx="1"/>
          </p:nvPr>
        </p:nvSpPr>
        <p:spPr>
          <a:xfrm>
            <a:off x="838200" y="1690689"/>
            <a:ext cx="10515600" cy="4316412"/>
          </a:xfrm>
        </p:spPr>
        <p:txBody>
          <a:bodyPr>
            <a:normAutofit/>
          </a:bodyPr>
          <a:lstStyle/>
          <a:p>
            <a:pPr marL="0" indent="0">
              <a:buNone/>
            </a:pPr>
            <a:r>
              <a:rPr lang="en-GB" dirty="0">
                <a:solidFill>
                  <a:schemeClr val="tx1">
                    <a:lumMod val="50000"/>
                    <a:lumOff val="50000"/>
                  </a:schemeClr>
                </a:solidFill>
                <a:latin typeface="FS Lola" panose="02000506050000020004" pitchFamily="50" charset="0"/>
              </a:rPr>
              <a:t>Now is the time to organise your resources!</a:t>
            </a:r>
          </a:p>
          <a:p>
            <a:r>
              <a:rPr lang="en-GB" dirty="0">
                <a:solidFill>
                  <a:schemeClr val="tx1">
                    <a:lumMod val="50000"/>
                    <a:lumOff val="50000"/>
                  </a:schemeClr>
                </a:solidFill>
                <a:latin typeface="FS Lola" panose="02000506050000020004" pitchFamily="50" charset="0"/>
              </a:rPr>
              <a:t>Lesson notes should be complete, filed and in order</a:t>
            </a:r>
          </a:p>
          <a:p>
            <a:r>
              <a:rPr lang="en-GB" dirty="0">
                <a:solidFill>
                  <a:schemeClr val="tx1">
                    <a:lumMod val="50000"/>
                    <a:lumOff val="50000"/>
                  </a:schemeClr>
                </a:solidFill>
                <a:latin typeface="FS Lola" panose="02000506050000020004" pitchFamily="50" charset="0"/>
              </a:rPr>
              <a:t>Do you know where to find </a:t>
            </a:r>
            <a:r>
              <a:rPr lang="en-GB" b="1" dirty="0">
                <a:solidFill>
                  <a:schemeClr val="tx1">
                    <a:lumMod val="50000"/>
                    <a:lumOff val="50000"/>
                  </a:schemeClr>
                </a:solidFill>
                <a:latin typeface="FS Lola" panose="02000506050000020004" pitchFamily="50" charset="0"/>
              </a:rPr>
              <a:t>resources</a:t>
            </a:r>
            <a:r>
              <a:rPr lang="en-GB" dirty="0">
                <a:solidFill>
                  <a:schemeClr val="tx1">
                    <a:lumMod val="50000"/>
                    <a:lumOff val="50000"/>
                  </a:schemeClr>
                </a:solidFill>
                <a:latin typeface="FS Lola" panose="02000506050000020004" pitchFamily="50" charset="0"/>
              </a:rPr>
              <a:t> for each of your subject areas?</a:t>
            </a:r>
          </a:p>
          <a:p>
            <a:r>
              <a:rPr lang="en-GB" dirty="0">
                <a:solidFill>
                  <a:schemeClr val="tx1">
                    <a:lumMod val="50000"/>
                    <a:lumOff val="50000"/>
                  </a:schemeClr>
                </a:solidFill>
                <a:latin typeface="FS Lola" panose="02000506050000020004" pitchFamily="50" charset="0"/>
              </a:rPr>
              <a:t>Do you have a copy of the </a:t>
            </a:r>
            <a:r>
              <a:rPr lang="en-GB" b="1" dirty="0">
                <a:solidFill>
                  <a:schemeClr val="tx1">
                    <a:lumMod val="50000"/>
                    <a:lumOff val="50000"/>
                  </a:schemeClr>
                </a:solidFill>
                <a:latin typeface="FS Lola" panose="02000506050000020004" pitchFamily="50" charset="0"/>
              </a:rPr>
              <a:t>specification</a:t>
            </a:r>
            <a:r>
              <a:rPr lang="en-GB" dirty="0">
                <a:solidFill>
                  <a:schemeClr val="tx1">
                    <a:lumMod val="50000"/>
                    <a:lumOff val="50000"/>
                  </a:schemeClr>
                </a:solidFill>
                <a:latin typeface="FS Lola" panose="02000506050000020004" pitchFamily="50" charset="0"/>
              </a:rPr>
              <a:t> to check that your notes are complete?</a:t>
            </a:r>
          </a:p>
          <a:p>
            <a:r>
              <a:rPr lang="en-GB" dirty="0">
                <a:solidFill>
                  <a:schemeClr val="tx1">
                    <a:lumMod val="50000"/>
                    <a:lumOff val="50000"/>
                  </a:schemeClr>
                </a:solidFill>
                <a:latin typeface="FS Lola" panose="02000506050000020004" pitchFamily="50" charset="0"/>
              </a:rPr>
              <a:t>Are you using your </a:t>
            </a:r>
            <a:r>
              <a:rPr lang="en-GB" b="1" dirty="0">
                <a:solidFill>
                  <a:schemeClr val="tx1">
                    <a:lumMod val="50000"/>
                    <a:lumOff val="50000"/>
                  </a:schemeClr>
                </a:solidFill>
                <a:latin typeface="FS Lola" panose="02000506050000020004" pitchFamily="50" charset="0"/>
              </a:rPr>
              <a:t>independent study </a:t>
            </a:r>
            <a:r>
              <a:rPr lang="en-GB" dirty="0">
                <a:solidFill>
                  <a:schemeClr val="tx1">
                    <a:lumMod val="50000"/>
                    <a:lumOff val="50000"/>
                  </a:schemeClr>
                </a:solidFill>
                <a:latin typeface="FS Lola" panose="02000506050000020004" pitchFamily="50" charset="0"/>
              </a:rPr>
              <a:t>time and </a:t>
            </a:r>
            <a:r>
              <a:rPr lang="en-GB" b="1" dirty="0">
                <a:solidFill>
                  <a:schemeClr val="tx1">
                    <a:lumMod val="50000"/>
                    <a:lumOff val="50000"/>
                  </a:schemeClr>
                </a:solidFill>
                <a:latin typeface="FS Lola" panose="02000506050000020004" pitchFamily="50" charset="0"/>
              </a:rPr>
              <a:t>guided learning </a:t>
            </a:r>
            <a:r>
              <a:rPr lang="en-GB" dirty="0">
                <a:solidFill>
                  <a:schemeClr val="tx1">
                    <a:lumMod val="50000"/>
                    <a:lumOff val="50000"/>
                  </a:schemeClr>
                </a:solidFill>
                <a:latin typeface="FS Lola" panose="02000506050000020004" pitchFamily="50" charset="0"/>
              </a:rPr>
              <a:t>time effectively?</a:t>
            </a:r>
            <a:endParaRPr lang="en-GB" b="1" dirty="0">
              <a:latin typeface="FS Lola" panose="02000506050000020004" pitchFamily="50" charset="0"/>
            </a:endParaRPr>
          </a:p>
        </p:txBody>
      </p:sp>
      <p:pic>
        <p:nvPicPr>
          <p:cNvPr id="5" name="Picture 4">
            <a:extLst>
              <a:ext uri="{FF2B5EF4-FFF2-40B4-BE49-F238E27FC236}">
                <a16:creationId xmlns:a16="http://schemas.microsoft.com/office/drawing/2014/main" id="{BA0A6C01-7547-EEFB-CB0A-0CE086A6BC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a:extLst>
              <a:ext uri="{FF2B5EF4-FFF2-40B4-BE49-F238E27FC236}">
                <a16:creationId xmlns:a16="http://schemas.microsoft.com/office/drawing/2014/main" id="{EB9EBC68-1D8D-8885-EABD-A733C2FC1A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863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C2087-A130-124B-D552-477B178DB1AF}"/>
              </a:ext>
            </a:extLst>
          </p:cNvPr>
          <p:cNvSpPr>
            <a:spLocks noGrp="1"/>
          </p:cNvSpPr>
          <p:nvPr>
            <p:ph type="title"/>
          </p:nvPr>
        </p:nvSpPr>
        <p:spPr/>
        <p:txBody>
          <a:bodyPr/>
          <a:lstStyle/>
          <a:p>
            <a:r>
              <a:rPr lang="en-GB" b="1" dirty="0">
                <a:solidFill>
                  <a:schemeClr val="accent1">
                    <a:lumMod val="75000"/>
                  </a:schemeClr>
                </a:solidFill>
                <a:latin typeface="FS Lola" panose="02000506050000020004" pitchFamily="50" charset="0"/>
              </a:rPr>
              <a:t>How we learn…</a:t>
            </a:r>
            <a:endParaRPr lang="en-GB" dirty="0"/>
          </a:p>
        </p:txBody>
      </p:sp>
      <p:sp>
        <p:nvSpPr>
          <p:cNvPr id="3" name="Content Placeholder 2">
            <a:extLst>
              <a:ext uri="{FF2B5EF4-FFF2-40B4-BE49-F238E27FC236}">
                <a16:creationId xmlns:a16="http://schemas.microsoft.com/office/drawing/2014/main" id="{4714109F-B2DA-EDA8-952E-3EFB49EB754A}"/>
              </a:ext>
            </a:extLst>
          </p:cNvPr>
          <p:cNvSpPr>
            <a:spLocks noGrp="1"/>
          </p:cNvSpPr>
          <p:nvPr>
            <p:ph idx="1"/>
          </p:nvPr>
        </p:nvSpPr>
        <p:spPr/>
        <p:txBody>
          <a:bodyPr>
            <a:normAutofit fontScale="92500" lnSpcReduction="20000"/>
          </a:bodyPr>
          <a:lstStyle/>
          <a:p>
            <a:r>
              <a:rPr lang="en-GB" dirty="0">
                <a:hlinkClick r:id="rId2"/>
              </a:rPr>
              <a:t>Neuroplasticity</a:t>
            </a:r>
            <a:endParaRPr lang="en-GB" dirty="0"/>
          </a:p>
          <a:p>
            <a:endParaRPr lang="en-GB" dirty="0"/>
          </a:p>
          <a:p>
            <a:pPr marL="0" indent="0">
              <a:buNone/>
            </a:pPr>
            <a:r>
              <a:rPr lang="en-GB" sz="4800" dirty="0">
                <a:latin typeface="FS Lola" panose="02000506050000020004" pitchFamily="50" charset="0"/>
              </a:rPr>
              <a:t>AGES</a:t>
            </a:r>
          </a:p>
          <a:p>
            <a:r>
              <a:rPr lang="en-GB" sz="4800" dirty="0">
                <a:latin typeface="FS Lola" panose="02000506050000020004" pitchFamily="50" charset="0"/>
              </a:rPr>
              <a:t>Attention</a:t>
            </a:r>
          </a:p>
          <a:p>
            <a:r>
              <a:rPr lang="en-GB" sz="4800" dirty="0">
                <a:latin typeface="FS Lola" panose="02000506050000020004" pitchFamily="50" charset="0"/>
              </a:rPr>
              <a:t>Generation (relating learning to existing web of knowledge)</a:t>
            </a:r>
          </a:p>
          <a:p>
            <a:r>
              <a:rPr lang="en-GB" sz="4800" dirty="0">
                <a:latin typeface="FS Lola" panose="02000506050000020004" pitchFamily="50" charset="0"/>
              </a:rPr>
              <a:t>Emotion</a:t>
            </a:r>
          </a:p>
          <a:p>
            <a:r>
              <a:rPr lang="en-GB" sz="4800" dirty="0">
                <a:latin typeface="FS Lola" panose="02000506050000020004" pitchFamily="50" charset="0"/>
              </a:rPr>
              <a:t>Spacing</a:t>
            </a:r>
          </a:p>
        </p:txBody>
      </p:sp>
    </p:spTree>
    <p:extLst>
      <p:ext uri="{BB962C8B-B14F-4D97-AF65-F5344CB8AC3E}">
        <p14:creationId xmlns:p14="http://schemas.microsoft.com/office/powerpoint/2010/main" val="3511115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934D6-9C86-182E-89CD-9B79C1EDCF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11D0EC-8BBE-2D58-C8EE-CBAABAAC3286}"/>
              </a:ext>
            </a:extLst>
          </p:cNvPr>
          <p:cNvSpPr>
            <a:spLocks noGrp="1"/>
          </p:cNvSpPr>
          <p:nvPr>
            <p:ph type="title"/>
          </p:nvPr>
        </p:nvSpPr>
        <p:spPr/>
        <p:txBody>
          <a:bodyPr>
            <a:normAutofit/>
          </a:bodyPr>
          <a:lstStyle/>
          <a:p>
            <a:r>
              <a:rPr lang="en-GB" sz="6000" b="1" dirty="0">
                <a:solidFill>
                  <a:schemeClr val="accent1">
                    <a:lumMod val="75000"/>
                  </a:schemeClr>
                </a:solidFill>
                <a:latin typeface="FS Lola" panose="02000506050000020004" pitchFamily="50" charset="0"/>
              </a:rPr>
              <a:t>Revision techniques</a:t>
            </a:r>
            <a:endParaRPr lang="en-GB" sz="6000" b="1" dirty="0">
              <a:latin typeface="FS Lola" panose="02000506050000020004" pitchFamily="50" charset="0"/>
            </a:endParaRPr>
          </a:p>
        </p:txBody>
      </p:sp>
      <p:sp>
        <p:nvSpPr>
          <p:cNvPr id="3" name="Content Placeholder 2">
            <a:extLst>
              <a:ext uri="{FF2B5EF4-FFF2-40B4-BE49-F238E27FC236}">
                <a16:creationId xmlns:a16="http://schemas.microsoft.com/office/drawing/2014/main" id="{0D2139A2-1A11-458F-4EA4-8FE2877CB586}"/>
              </a:ext>
            </a:extLst>
          </p:cNvPr>
          <p:cNvSpPr>
            <a:spLocks noGrp="1"/>
          </p:cNvSpPr>
          <p:nvPr>
            <p:ph idx="1"/>
          </p:nvPr>
        </p:nvSpPr>
        <p:spPr>
          <a:xfrm>
            <a:off x="838200" y="1690689"/>
            <a:ext cx="10515600" cy="4316412"/>
          </a:xfrm>
        </p:spPr>
        <p:txBody>
          <a:bodyPr>
            <a:normAutofit fontScale="92500" lnSpcReduction="10000"/>
          </a:bodyPr>
          <a:lstStyle/>
          <a:p>
            <a:pPr marL="0" indent="0">
              <a:buNone/>
            </a:pPr>
            <a:r>
              <a:rPr lang="en-GB" dirty="0">
                <a:solidFill>
                  <a:schemeClr val="tx1">
                    <a:lumMod val="50000"/>
                    <a:lumOff val="50000"/>
                  </a:schemeClr>
                </a:solidFill>
                <a:latin typeface="FS Lola" panose="02000506050000020004" pitchFamily="50" charset="0"/>
              </a:rPr>
              <a:t>Revision begins now! Organising your notes is the first step. Your revision needs to include the following processes:</a:t>
            </a:r>
          </a:p>
          <a:p>
            <a:r>
              <a:rPr lang="en-GB" b="1" dirty="0">
                <a:solidFill>
                  <a:schemeClr val="tx1">
                    <a:lumMod val="50000"/>
                    <a:lumOff val="50000"/>
                  </a:schemeClr>
                </a:solidFill>
                <a:latin typeface="FS Lola" panose="02000506050000020004" pitchFamily="50" charset="0"/>
              </a:rPr>
              <a:t>Transformation</a:t>
            </a:r>
            <a:r>
              <a:rPr lang="en-GB" dirty="0">
                <a:solidFill>
                  <a:schemeClr val="tx1">
                    <a:lumMod val="50000"/>
                    <a:lumOff val="50000"/>
                  </a:schemeClr>
                </a:solidFill>
                <a:latin typeface="FS Lola" panose="02000506050000020004" pitchFamily="50" charset="0"/>
              </a:rPr>
              <a:t> of your notes (</a:t>
            </a:r>
            <a:r>
              <a:rPr lang="en-GB" dirty="0" err="1">
                <a:solidFill>
                  <a:schemeClr val="tx1">
                    <a:lumMod val="50000"/>
                    <a:lumOff val="50000"/>
                  </a:schemeClr>
                </a:solidFill>
                <a:latin typeface="FS Lola" panose="02000506050000020004" pitchFamily="50" charset="0"/>
              </a:rPr>
              <a:t>eg</a:t>
            </a:r>
            <a:r>
              <a:rPr lang="en-GB" dirty="0">
                <a:solidFill>
                  <a:schemeClr val="tx1">
                    <a:lumMod val="50000"/>
                    <a:lumOff val="50000"/>
                  </a:schemeClr>
                </a:solidFill>
                <a:latin typeface="FS Lola" panose="02000506050000020004" pitchFamily="50" charset="0"/>
              </a:rPr>
              <a:t> summarising in your own words, condensing notes down into a different format such as mind maps/ flashcards)</a:t>
            </a:r>
          </a:p>
          <a:p>
            <a:r>
              <a:rPr lang="en-GB" b="1" dirty="0">
                <a:solidFill>
                  <a:schemeClr val="tx1">
                    <a:lumMod val="50000"/>
                    <a:lumOff val="50000"/>
                  </a:schemeClr>
                </a:solidFill>
                <a:latin typeface="FS Lola" panose="02000506050000020004" pitchFamily="50" charset="0"/>
              </a:rPr>
              <a:t>Repetition of knowledge</a:t>
            </a:r>
            <a:r>
              <a:rPr lang="en-GB" dirty="0">
                <a:solidFill>
                  <a:schemeClr val="tx1">
                    <a:lumMod val="50000"/>
                    <a:lumOff val="50000"/>
                  </a:schemeClr>
                </a:solidFill>
                <a:latin typeface="FS Lola" panose="02000506050000020004" pitchFamily="50" charset="0"/>
              </a:rPr>
              <a:t>: learning the information through repetitive processes (</a:t>
            </a:r>
            <a:r>
              <a:rPr lang="en-GB" dirty="0" err="1">
                <a:solidFill>
                  <a:schemeClr val="tx1">
                    <a:lumMod val="50000"/>
                    <a:lumOff val="50000"/>
                  </a:schemeClr>
                </a:solidFill>
                <a:latin typeface="FS Lola" panose="02000506050000020004" pitchFamily="50" charset="0"/>
              </a:rPr>
              <a:t>eg</a:t>
            </a:r>
            <a:r>
              <a:rPr lang="en-GB" dirty="0">
                <a:solidFill>
                  <a:schemeClr val="tx1">
                    <a:lumMod val="50000"/>
                    <a:lumOff val="50000"/>
                  </a:schemeClr>
                </a:solidFill>
                <a:latin typeface="FS Lola" panose="02000506050000020004" pitchFamily="50" charset="0"/>
              </a:rPr>
              <a:t> look, cover, write, check)</a:t>
            </a:r>
          </a:p>
          <a:p>
            <a:r>
              <a:rPr lang="en-GB" b="1" dirty="0">
                <a:solidFill>
                  <a:schemeClr val="tx1">
                    <a:lumMod val="50000"/>
                    <a:lumOff val="50000"/>
                  </a:schemeClr>
                </a:solidFill>
                <a:latin typeface="FS Lola" panose="02000506050000020004" pitchFamily="50" charset="0"/>
              </a:rPr>
              <a:t>Active recall</a:t>
            </a:r>
            <a:r>
              <a:rPr lang="en-GB" dirty="0">
                <a:solidFill>
                  <a:schemeClr val="tx1">
                    <a:lumMod val="50000"/>
                    <a:lumOff val="50000"/>
                  </a:schemeClr>
                </a:solidFill>
                <a:latin typeface="FS Lola" panose="02000506050000020004" pitchFamily="50" charset="0"/>
              </a:rPr>
              <a:t> to test that knowledge has stuck (</a:t>
            </a:r>
            <a:r>
              <a:rPr lang="en-GB" dirty="0" err="1">
                <a:solidFill>
                  <a:schemeClr val="tx1">
                    <a:lumMod val="50000"/>
                    <a:lumOff val="50000"/>
                  </a:schemeClr>
                </a:solidFill>
                <a:latin typeface="FS Lola" panose="02000506050000020004" pitchFamily="50" charset="0"/>
              </a:rPr>
              <a:t>eg</a:t>
            </a:r>
            <a:r>
              <a:rPr lang="en-GB" dirty="0">
                <a:solidFill>
                  <a:schemeClr val="tx1">
                    <a:lumMod val="50000"/>
                    <a:lumOff val="50000"/>
                  </a:schemeClr>
                </a:solidFill>
                <a:latin typeface="FS Lola" panose="02000506050000020004" pitchFamily="50" charset="0"/>
              </a:rPr>
              <a:t> testing yourself on flashcards)</a:t>
            </a:r>
          </a:p>
          <a:p>
            <a:r>
              <a:rPr lang="en-GB" b="1" dirty="0">
                <a:solidFill>
                  <a:schemeClr val="tx1">
                    <a:lumMod val="50000"/>
                    <a:lumOff val="50000"/>
                  </a:schemeClr>
                </a:solidFill>
                <a:latin typeface="FS Lola" panose="02000506050000020004" pitchFamily="50" charset="0"/>
              </a:rPr>
              <a:t>Spaced repetition </a:t>
            </a:r>
            <a:r>
              <a:rPr lang="en-GB" dirty="0">
                <a:solidFill>
                  <a:schemeClr val="tx1">
                    <a:lumMod val="50000"/>
                    <a:lumOff val="50000"/>
                  </a:schemeClr>
                </a:solidFill>
                <a:latin typeface="FS Lola" panose="02000506050000020004" pitchFamily="50" charset="0"/>
              </a:rPr>
              <a:t>of the revision/ recall process, to strengthen neural pathways</a:t>
            </a:r>
            <a:endParaRPr lang="en-GB" dirty="0">
              <a:latin typeface="FS Lola" panose="02000506050000020004" pitchFamily="50" charset="0"/>
            </a:endParaRPr>
          </a:p>
        </p:txBody>
      </p:sp>
      <p:pic>
        <p:nvPicPr>
          <p:cNvPr id="5" name="Picture 4">
            <a:extLst>
              <a:ext uri="{FF2B5EF4-FFF2-40B4-BE49-F238E27FC236}">
                <a16:creationId xmlns:a16="http://schemas.microsoft.com/office/drawing/2014/main" id="{97C27BDC-516D-A629-E6EB-2D7D4C71B9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a:extLst>
              <a:ext uri="{FF2B5EF4-FFF2-40B4-BE49-F238E27FC236}">
                <a16:creationId xmlns:a16="http://schemas.microsoft.com/office/drawing/2014/main" id="{61729268-0EAB-24C9-6E5C-61F3C2E282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8578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F18E4-50DA-9F23-EF2A-5300AEB1CF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674680-80E0-C974-814D-DC7374E43739}"/>
              </a:ext>
            </a:extLst>
          </p:cNvPr>
          <p:cNvSpPr>
            <a:spLocks noGrp="1"/>
          </p:cNvSpPr>
          <p:nvPr>
            <p:ph type="title"/>
          </p:nvPr>
        </p:nvSpPr>
        <p:spPr/>
        <p:txBody>
          <a:bodyPr>
            <a:normAutofit fontScale="90000"/>
          </a:bodyPr>
          <a:lstStyle/>
          <a:p>
            <a:r>
              <a:rPr lang="en-GB" sz="6000" b="1" dirty="0">
                <a:solidFill>
                  <a:schemeClr val="accent1">
                    <a:lumMod val="75000"/>
                  </a:schemeClr>
                </a:solidFill>
                <a:latin typeface="FS Lola" panose="02000506050000020004" pitchFamily="50" charset="0"/>
              </a:rPr>
              <a:t>Use of independent study time</a:t>
            </a:r>
            <a:endParaRPr lang="en-GB" sz="6000" b="1" dirty="0">
              <a:latin typeface="FS Lola" panose="02000506050000020004" pitchFamily="50" charset="0"/>
            </a:endParaRPr>
          </a:p>
        </p:txBody>
      </p:sp>
      <p:sp>
        <p:nvSpPr>
          <p:cNvPr id="3" name="Content Placeholder 2">
            <a:extLst>
              <a:ext uri="{FF2B5EF4-FFF2-40B4-BE49-F238E27FC236}">
                <a16:creationId xmlns:a16="http://schemas.microsoft.com/office/drawing/2014/main" id="{C83DBAC5-C755-67C2-9923-95CB7F887142}"/>
              </a:ext>
            </a:extLst>
          </p:cNvPr>
          <p:cNvSpPr>
            <a:spLocks noGrp="1"/>
          </p:cNvSpPr>
          <p:nvPr>
            <p:ph idx="1"/>
          </p:nvPr>
        </p:nvSpPr>
        <p:spPr>
          <a:xfrm>
            <a:off x="838200" y="1690689"/>
            <a:ext cx="10515600" cy="4316412"/>
          </a:xfrm>
        </p:spPr>
        <p:txBody>
          <a:bodyPr>
            <a:normAutofit lnSpcReduction="10000"/>
          </a:bodyPr>
          <a:lstStyle/>
          <a:p>
            <a:pPr marL="0" indent="0">
              <a:buNone/>
            </a:pPr>
            <a:r>
              <a:rPr lang="en-GB" dirty="0">
                <a:solidFill>
                  <a:schemeClr val="tx1">
                    <a:lumMod val="50000"/>
                    <a:lumOff val="50000"/>
                  </a:schemeClr>
                </a:solidFill>
                <a:latin typeface="FS Lola" panose="02000506050000020004" pitchFamily="50" charset="0"/>
              </a:rPr>
              <a:t>Time within the college day:</a:t>
            </a:r>
          </a:p>
          <a:p>
            <a:r>
              <a:rPr lang="en-GB" b="1" dirty="0">
                <a:solidFill>
                  <a:schemeClr val="tx1">
                    <a:lumMod val="50000"/>
                    <a:lumOff val="50000"/>
                  </a:schemeClr>
                </a:solidFill>
                <a:latin typeface="FS Lola" panose="02000506050000020004" pitchFamily="50" charset="0"/>
              </a:rPr>
              <a:t>Guided Learning sessions </a:t>
            </a:r>
            <a:r>
              <a:rPr lang="en-GB" dirty="0">
                <a:solidFill>
                  <a:schemeClr val="tx1">
                    <a:lumMod val="50000"/>
                    <a:lumOff val="50000"/>
                  </a:schemeClr>
                </a:solidFill>
                <a:latin typeface="FS Lola" panose="02000506050000020004" pitchFamily="50" charset="0"/>
              </a:rPr>
              <a:t>Use a free classroom, allocate GL sessions to specific subjects. Review your lesson notes and begin making revision materials now.</a:t>
            </a:r>
          </a:p>
          <a:p>
            <a:r>
              <a:rPr lang="en-GB" b="1" dirty="0">
                <a:solidFill>
                  <a:schemeClr val="tx1">
                    <a:lumMod val="50000"/>
                    <a:lumOff val="50000"/>
                  </a:schemeClr>
                </a:solidFill>
                <a:latin typeface="FS Lola" panose="02000506050000020004" pitchFamily="50" charset="0"/>
              </a:rPr>
              <a:t>Free lessons</a:t>
            </a:r>
          </a:p>
          <a:p>
            <a:endParaRPr lang="en-GB" b="1" dirty="0">
              <a:solidFill>
                <a:schemeClr val="tx1">
                  <a:lumMod val="50000"/>
                  <a:lumOff val="50000"/>
                </a:schemeClr>
              </a:solidFill>
              <a:latin typeface="FS Lola" panose="02000506050000020004" pitchFamily="50" charset="0"/>
            </a:endParaRPr>
          </a:p>
          <a:p>
            <a:r>
              <a:rPr lang="en-GB" b="1" dirty="0">
                <a:solidFill>
                  <a:schemeClr val="tx1">
                    <a:lumMod val="50000"/>
                    <a:lumOff val="50000"/>
                  </a:schemeClr>
                </a:solidFill>
                <a:latin typeface="FS Lola" panose="02000506050000020004" pitchFamily="50" charset="0"/>
              </a:rPr>
              <a:t>Planning revision sessions</a:t>
            </a:r>
          </a:p>
          <a:p>
            <a:pPr marL="0" indent="0">
              <a:buNone/>
            </a:pPr>
            <a:r>
              <a:rPr lang="en-GB" dirty="0">
                <a:solidFill>
                  <a:schemeClr val="tx1">
                    <a:lumMod val="50000"/>
                    <a:lumOff val="50000"/>
                  </a:schemeClr>
                </a:solidFill>
                <a:latin typeface="FS Lola" panose="02000506050000020004" pitchFamily="50" charset="0"/>
              </a:rPr>
              <a:t>The </a:t>
            </a:r>
            <a:r>
              <a:rPr lang="en-GB" b="1" dirty="0">
                <a:solidFill>
                  <a:schemeClr val="tx1">
                    <a:lumMod val="50000"/>
                    <a:lumOff val="50000"/>
                  </a:schemeClr>
                </a:solidFill>
                <a:latin typeface="FS Lola" panose="02000506050000020004" pitchFamily="50" charset="0"/>
              </a:rPr>
              <a:t>optimum time </a:t>
            </a:r>
            <a:r>
              <a:rPr lang="en-GB" dirty="0">
                <a:solidFill>
                  <a:schemeClr val="tx1">
                    <a:lumMod val="50000"/>
                    <a:lumOff val="50000"/>
                  </a:schemeClr>
                </a:solidFill>
                <a:latin typeface="FS Lola" panose="02000506050000020004" pitchFamily="50" charset="0"/>
              </a:rPr>
              <a:t>for learning material/ recall is around </a:t>
            </a:r>
            <a:r>
              <a:rPr lang="en-GB" b="1" dirty="0">
                <a:solidFill>
                  <a:schemeClr val="tx1">
                    <a:lumMod val="50000"/>
                    <a:lumOff val="50000"/>
                  </a:schemeClr>
                </a:solidFill>
                <a:latin typeface="FS Lola" panose="02000506050000020004" pitchFamily="50" charset="0"/>
              </a:rPr>
              <a:t>20-25 minutes</a:t>
            </a:r>
            <a:r>
              <a:rPr lang="en-GB" dirty="0">
                <a:solidFill>
                  <a:schemeClr val="tx1">
                    <a:lumMod val="50000"/>
                    <a:lumOff val="50000"/>
                  </a:schemeClr>
                </a:solidFill>
                <a:latin typeface="FS Lola" panose="02000506050000020004" pitchFamily="50" charset="0"/>
              </a:rPr>
              <a:t>. The pomodoro method suggest 20 minutes, followed by a 5 minute break (x4 max) followed by a longer break</a:t>
            </a:r>
            <a:endParaRPr lang="en-GB" dirty="0">
              <a:latin typeface="FS Lola" panose="02000506050000020004" pitchFamily="50" charset="0"/>
            </a:endParaRPr>
          </a:p>
        </p:txBody>
      </p:sp>
      <p:pic>
        <p:nvPicPr>
          <p:cNvPr id="5" name="Picture 4">
            <a:extLst>
              <a:ext uri="{FF2B5EF4-FFF2-40B4-BE49-F238E27FC236}">
                <a16:creationId xmlns:a16="http://schemas.microsoft.com/office/drawing/2014/main" id="{7A4B569C-CFFA-AE5B-2F14-46D3CC0150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a:extLst>
              <a:ext uri="{FF2B5EF4-FFF2-40B4-BE49-F238E27FC236}">
                <a16:creationId xmlns:a16="http://schemas.microsoft.com/office/drawing/2014/main" id="{584D8775-27C8-8628-670B-5BE96030E7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2643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6FFEC-1404-847B-5AC0-464447CFB8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B1A4B4-F645-E53B-0061-53BFF7BF9CBC}"/>
              </a:ext>
            </a:extLst>
          </p:cNvPr>
          <p:cNvSpPr>
            <a:spLocks noGrp="1"/>
          </p:cNvSpPr>
          <p:nvPr>
            <p:ph type="title"/>
          </p:nvPr>
        </p:nvSpPr>
        <p:spPr/>
        <p:txBody>
          <a:bodyPr>
            <a:normAutofit fontScale="90000"/>
          </a:bodyPr>
          <a:lstStyle/>
          <a:p>
            <a:r>
              <a:rPr lang="en-GB" sz="6000" dirty="0">
                <a:solidFill>
                  <a:schemeClr val="accent1">
                    <a:lumMod val="75000"/>
                  </a:schemeClr>
                </a:solidFill>
                <a:latin typeface="FS Lola" panose="02000506050000020004" pitchFamily="50" charset="0"/>
              </a:rPr>
              <a:t>The importance of sleep, rest and hydration</a:t>
            </a:r>
            <a:endParaRPr lang="en-GB" sz="6000" b="1" dirty="0">
              <a:latin typeface="FS Lola" panose="02000506050000020004" pitchFamily="50" charset="0"/>
            </a:endParaRPr>
          </a:p>
        </p:txBody>
      </p:sp>
      <p:sp>
        <p:nvSpPr>
          <p:cNvPr id="3" name="Content Placeholder 2">
            <a:extLst>
              <a:ext uri="{FF2B5EF4-FFF2-40B4-BE49-F238E27FC236}">
                <a16:creationId xmlns:a16="http://schemas.microsoft.com/office/drawing/2014/main" id="{3E8C6CD0-5679-40BF-8A0D-D24208223241}"/>
              </a:ext>
            </a:extLst>
          </p:cNvPr>
          <p:cNvSpPr>
            <a:spLocks noGrp="1"/>
          </p:cNvSpPr>
          <p:nvPr>
            <p:ph idx="1"/>
          </p:nvPr>
        </p:nvSpPr>
        <p:spPr>
          <a:xfrm>
            <a:off x="838200" y="1690689"/>
            <a:ext cx="10515600" cy="4316412"/>
          </a:xfrm>
        </p:spPr>
        <p:txBody>
          <a:bodyPr>
            <a:normAutofit/>
          </a:bodyPr>
          <a:lstStyle/>
          <a:p>
            <a:pPr marL="0" indent="0">
              <a:buNone/>
            </a:pPr>
            <a:r>
              <a:rPr lang="en-GB" dirty="0">
                <a:solidFill>
                  <a:schemeClr val="tx1">
                    <a:lumMod val="50000"/>
                    <a:lumOff val="50000"/>
                  </a:schemeClr>
                </a:solidFill>
                <a:latin typeface="FS Lola" panose="02000506050000020004" pitchFamily="50" charset="0"/>
              </a:rPr>
              <a:t>The brain cannot function well when we are </a:t>
            </a:r>
            <a:r>
              <a:rPr lang="en-GB" b="1" dirty="0">
                <a:solidFill>
                  <a:schemeClr val="tx1">
                    <a:lumMod val="50000"/>
                    <a:lumOff val="50000"/>
                  </a:schemeClr>
                </a:solidFill>
                <a:latin typeface="FS Lola" panose="02000506050000020004" pitchFamily="50" charset="0"/>
              </a:rPr>
              <a:t>tired</a:t>
            </a:r>
            <a:r>
              <a:rPr lang="en-GB" dirty="0">
                <a:solidFill>
                  <a:schemeClr val="tx1">
                    <a:lumMod val="50000"/>
                    <a:lumOff val="50000"/>
                  </a:schemeClr>
                </a:solidFill>
                <a:latin typeface="FS Lola" panose="02000506050000020004" pitchFamily="50" charset="0"/>
              </a:rPr>
              <a:t> and not hydrated</a:t>
            </a:r>
          </a:p>
          <a:p>
            <a:r>
              <a:rPr lang="en-GB" b="1" dirty="0">
                <a:solidFill>
                  <a:schemeClr val="tx1">
                    <a:lumMod val="50000"/>
                    <a:lumOff val="50000"/>
                  </a:schemeClr>
                </a:solidFill>
                <a:latin typeface="FS Lola" panose="02000506050000020004" pitchFamily="50" charset="0"/>
              </a:rPr>
              <a:t>Rest and sleep hygiene </a:t>
            </a:r>
            <a:r>
              <a:rPr lang="en-GB" dirty="0">
                <a:solidFill>
                  <a:schemeClr val="tx1">
                    <a:lumMod val="50000"/>
                    <a:lumOff val="50000"/>
                  </a:schemeClr>
                </a:solidFill>
                <a:latin typeface="FS Lola" panose="02000506050000020004" pitchFamily="50" charset="0"/>
              </a:rPr>
              <a:t>Are you getting enough good-quality sleep? Is your brain allowed to ‘switch off’ before going to bed?</a:t>
            </a:r>
          </a:p>
          <a:p>
            <a:endParaRPr lang="en-GB" dirty="0">
              <a:solidFill>
                <a:schemeClr val="tx1">
                  <a:lumMod val="50000"/>
                  <a:lumOff val="50000"/>
                </a:schemeClr>
              </a:solidFill>
              <a:latin typeface="FS Lola" panose="02000506050000020004" pitchFamily="50" charset="0"/>
            </a:endParaRPr>
          </a:p>
          <a:p>
            <a:r>
              <a:rPr lang="en-GB" b="1" dirty="0">
                <a:solidFill>
                  <a:schemeClr val="tx1">
                    <a:lumMod val="50000"/>
                    <a:lumOff val="50000"/>
                  </a:schemeClr>
                </a:solidFill>
                <a:latin typeface="FS Lola" panose="02000506050000020004" pitchFamily="50" charset="0"/>
              </a:rPr>
              <a:t>Distraction</a:t>
            </a:r>
            <a:r>
              <a:rPr lang="en-GB" dirty="0">
                <a:solidFill>
                  <a:schemeClr val="tx1">
                    <a:lumMod val="50000"/>
                    <a:lumOff val="50000"/>
                  </a:schemeClr>
                </a:solidFill>
                <a:latin typeface="FS Lola" panose="02000506050000020004" pitchFamily="50" charset="0"/>
              </a:rPr>
              <a:t>: a notification on a phone can break our concentration on a task for up to </a:t>
            </a:r>
            <a:r>
              <a:rPr lang="en-GB" b="1" dirty="0">
                <a:solidFill>
                  <a:schemeClr val="tx1">
                    <a:lumMod val="50000"/>
                    <a:lumOff val="50000"/>
                  </a:schemeClr>
                </a:solidFill>
                <a:latin typeface="FS Lola" panose="02000506050000020004" pitchFamily="50" charset="0"/>
              </a:rPr>
              <a:t>20 minutes </a:t>
            </a:r>
            <a:r>
              <a:rPr lang="en-GB" dirty="0">
                <a:solidFill>
                  <a:schemeClr val="tx1">
                    <a:lumMod val="50000"/>
                    <a:lumOff val="50000"/>
                  </a:schemeClr>
                </a:solidFill>
                <a:latin typeface="FS Lola" panose="02000506050000020004" pitchFamily="50" charset="0"/>
              </a:rPr>
              <a:t>before we establish full focus again</a:t>
            </a:r>
          </a:p>
          <a:p>
            <a:endParaRPr lang="en-GB" dirty="0">
              <a:solidFill>
                <a:schemeClr val="tx1">
                  <a:lumMod val="50000"/>
                  <a:lumOff val="50000"/>
                </a:schemeClr>
              </a:solidFill>
              <a:latin typeface="FS Lola" panose="02000506050000020004" pitchFamily="50" charset="0"/>
            </a:endParaRPr>
          </a:p>
          <a:p>
            <a:r>
              <a:rPr lang="en-GB" dirty="0">
                <a:solidFill>
                  <a:schemeClr val="tx1">
                    <a:lumMod val="50000"/>
                    <a:lumOff val="50000"/>
                  </a:schemeClr>
                </a:solidFill>
                <a:latin typeface="FS Lola" panose="02000506050000020004" pitchFamily="50" charset="0"/>
              </a:rPr>
              <a:t>Maintaining a </a:t>
            </a:r>
            <a:r>
              <a:rPr lang="en-GB" b="1" dirty="0">
                <a:solidFill>
                  <a:schemeClr val="tx1">
                    <a:lumMod val="50000"/>
                    <a:lumOff val="50000"/>
                  </a:schemeClr>
                </a:solidFill>
                <a:latin typeface="FS Lola" panose="02000506050000020004" pitchFamily="50" charset="0"/>
              </a:rPr>
              <a:t>healthy balance </a:t>
            </a:r>
            <a:r>
              <a:rPr lang="en-GB" dirty="0">
                <a:solidFill>
                  <a:schemeClr val="tx1">
                    <a:lumMod val="50000"/>
                    <a:lumOff val="50000"/>
                  </a:schemeClr>
                </a:solidFill>
                <a:latin typeface="FS Lola" panose="02000506050000020004" pitchFamily="50" charset="0"/>
              </a:rPr>
              <a:t>of work and </a:t>
            </a:r>
            <a:r>
              <a:rPr lang="en-GB" b="1" dirty="0">
                <a:solidFill>
                  <a:schemeClr val="tx1">
                    <a:lumMod val="50000"/>
                    <a:lumOff val="50000"/>
                  </a:schemeClr>
                </a:solidFill>
                <a:latin typeface="FS Lola" panose="02000506050000020004" pitchFamily="50" charset="0"/>
              </a:rPr>
              <a:t>down-time</a:t>
            </a:r>
            <a:r>
              <a:rPr lang="en-GB" dirty="0">
                <a:solidFill>
                  <a:schemeClr val="tx1">
                    <a:lumMod val="50000"/>
                    <a:lumOff val="50000"/>
                  </a:schemeClr>
                </a:solidFill>
                <a:latin typeface="FS Lola" panose="02000506050000020004" pitchFamily="50" charset="0"/>
              </a:rPr>
              <a:t>, including </a:t>
            </a:r>
            <a:r>
              <a:rPr lang="en-GB" b="1" dirty="0">
                <a:solidFill>
                  <a:schemeClr val="tx1">
                    <a:lumMod val="50000"/>
                    <a:lumOff val="50000"/>
                  </a:schemeClr>
                </a:solidFill>
                <a:latin typeface="FS Lola" panose="02000506050000020004" pitchFamily="50" charset="0"/>
              </a:rPr>
              <a:t>physical activity</a:t>
            </a:r>
            <a:r>
              <a:rPr lang="en-GB" dirty="0">
                <a:solidFill>
                  <a:schemeClr val="tx1">
                    <a:lumMod val="50000"/>
                    <a:lumOff val="50000"/>
                  </a:schemeClr>
                </a:solidFill>
                <a:latin typeface="FS Lola" panose="02000506050000020004" pitchFamily="50" charset="0"/>
              </a:rPr>
              <a:t>, is crucial</a:t>
            </a:r>
            <a:endParaRPr lang="en-GB" b="1" dirty="0">
              <a:latin typeface="FS Lola" panose="02000506050000020004" pitchFamily="50" charset="0"/>
            </a:endParaRPr>
          </a:p>
        </p:txBody>
      </p:sp>
      <p:pic>
        <p:nvPicPr>
          <p:cNvPr id="5" name="Picture 4">
            <a:extLst>
              <a:ext uri="{FF2B5EF4-FFF2-40B4-BE49-F238E27FC236}">
                <a16:creationId xmlns:a16="http://schemas.microsoft.com/office/drawing/2014/main" id="{8C014C40-E8F3-903C-1246-8A0712939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5890369"/>
            <a:ext cx="753033" cy="85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a:extLst>
              <a:ext uri="{FF2B5EF4-FFF2-40B4-BE49-F238E27FC236}">
                <a16:creationId xmlns:a16="http://schemas.microsoft.com/office/drawing/2014/main" id="{FD8824E4-6910-A0E7-7A8C-E4036184D6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0" y="6007101"/>
            <a:ext cx="3846908" cy="705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4710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149</TotalTime>
  <Words>927</Words>
  <Application>Microsoft Office PowerPoint</Application>
  <PresentationFormat>Widescreen</PresentationFormat>
  <Paragraphs>122</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FS Lola</vt:lpstr>
      <vt:lpstr>Office Theme</vt:lpstr>
      <vt:lpstr>Year 13: Stepping up the challenge</vt:lpstr>
      <vt:lpstr>Year 13 Timeline:</vt:lpstr>
      <vt:lpstr>Which looks like this…</vt:lpstr>
      <vt:lpstr>PPEs</vt:lpstr>
      <vt:lpstr>Resources</vt:lpstr>
      <vt:lpstr>How we learn…</vt:lpstr>
      <vt:lpstr>Revision techniques</vt:lpstr>
      <vt:lpstr>Use of independent study time</vt:lpstr>
      <vt:lpstr>The importance of sleep, rest and hydration</vt:lpstr>
      <vt:lpstr>Mental Health and managing stress</vt:lpstr>
      <vt:lpstr>The Ten a Day for Mental Health</vt:lpstr>
      <vt:lpstr>The importance of sleep, rest and hydration</vt:lpstr>
      <vt:lpstr>Mental Health Support Team (MHST)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WITHERS</dc:creator>
  <cp:lastModifiedBy>Amy WITHERS</cp:lastModifiedBy>
  <cp:revision>1</cp:revision>
  <dcterms:created xsi:type="dcterms:W3CDTF">2025-11-05T19:22:44Z</dcterms:created>
  <dcterms:modified xsi:type="dcterms:W3CDTF">2025-11-06T15:49:18Z</dcterms:modified>
</cp:coreProperties>
</file>