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jpeg"/>
  <Override PartName="/ppt/media/image25.jpg" ContentType="image/jpeg"/>
  <Override PartName="/ppt/media/image2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806B-0EFA-449B-8CC6-0CF35EFE9119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4A6-3228-401E-95D9-D20373FC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0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806B-0EFA-449B-8CC6-0CF35EFE9119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4A6-3228-401E-95D9-D20373FC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98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806B-0EFA-449B-8CC6-0CF35EFE9119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4A6-3228-401E-95D9-D20373FC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18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806B-0EFA-449B-8CC6-0CF35EFE9119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4A6-3228-401E-95D9-D20373FC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80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806B-0EFA-449B-8CC6-0CF35EFE9119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4A6-3228-401E-95D9-D20373FC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30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806B-0EFA-449B-8CC6-0CF35EFE9119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4A6-3228-401E-95D9-D20373FC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52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806B-0EFA-449B-8CC6-0CF35EFE9119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4A6-3228-401E-95D9-D20373FC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2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806B-0EFA-449B-8CC6-0CF35EFE9119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4A6-3228-401E-95D9-D20373FC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40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806B-0EFA-449B-8CC6-0CF35EFE9119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4A6-3228-401E-95D9-D20373FC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8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806B-0EFA-449B-8CC6-0CF35EFE9119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4A6-3228-401E-95D9-D20373FC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35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3806B-0EFA-449B-8CC6-0CF35EFE9119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0E4A6-3228-401E-95D9-D20373FC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9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3806B-0EFA-449B-8CC6-0CF35EFE9119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0E4A6-3228-401E-95D9-D20373FCC6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37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gif"/><Relationship Id="rId17" Type="http://schemas.openxmlformats.org/officeDocument/2006/relationships/image" Target="../media/image1.png"/><Relationship Id="rId2" Type="http://schemas.openxmlformats.org/officeDocument/2006/relationships/audio" Target="../media/media5.m4a"/><Relationship Id="rId16" Type="http://schemas.openxmlformats.org/officeDocument/2006/relationships/image" Target="../media/image22.jpeg"/><Relationship Id="rId1" Type="http://schemas.microsoft.com/office/2007/relationships/media" Target="../media/media5.m4a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10" Type="http://schemas.openxmlformats.org/officeDocument/2006/relationships/image" Target="../media/image1.pn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jpe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Y6 Transition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Physical Education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B3028C1-D052-4856-8B42-23D282B458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05"/>
    </mc:Choice>
    <mc:Fallback xmlns="">
      <p:transition spd="slow" advTm="13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wear for your PE lessons?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For your PE lessons at </a:t>
            </a:r>
            <a:r>
              <a:rPr lang="en-GB" dirty="0" err="1"/>
              <a:t>Holte</a:t>
            </a:r>
            <a:r>
              <a:rPr lang="en-GB" dirty="0"/>
              <a:t> school you have to wear the </a:t>
            </a:r>
            <a:r>
              <a:rPr lang="en-GB" dirty="0" err="1"/>
              <a:t>Holte</a:t>
            </a:r>
            <a:r>
              <a:rPr lang="en-GB" dirty="0"/>
              <a:t> PE kit. Which includes;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02" y="2700248"/>
            <a:ext cx="2509436" cy="2602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460" y="2729979"/>
            <a:ext cx="2390003" cy="2523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7514" y="2697394"/>
            <a:ext cx="2568533" cy="2575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l="35219"/>
          <a:stretch/>
        </p:blipFill>
        <p:spPr>
          <a:xfrm>
            <a:off x="2842096" y="2749228"/>
            <a:ext cx="1288126" cy="27100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7575" y="2818236"/>
            <a:ext cx="2026103" cy="1973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3222" y="5422849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Holte</a:t>
            </a:r>
            <a:r>
              <a:rPr lang="en-GB" dirty="0"/>
              <a:t> polo shirt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1953" y="5476726"/>
            <a:ext cx="1785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Holte</a:t>
            </a:r>
            <a:r>
              <a:rPr lang="en-GB" dirty="0"/>
              <a:t> tracksuit bottoms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36635" y="5515838"/>
            <a:ext cx="144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Holte</a:t>
            </a:r>
            <a:r>
              <a:rPr lang="en-GB" dirty="0"/>
              <a:t> shorts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59243" y="5515838"/>
            <a:ext cx="1916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Holte</a:t>
            </a:r>
            <a:r>
              <a:rPr lang="en-GB" dirty="0"/>
              <a:t> long sleeve rugby top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43149" y="5463473"/>
            <a:ext cx="144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Holte</a:t>
            </a:r>
            <a:r>
              <a:rPr lang="en-GB" dirty="0"/>
              <a:t> fleece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720" y="6194364"/>
            <a:ext cx="1140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must wear a </a:t>
            </a:r>
            <a:r>
              <a:rPr lang="en-GB" dirty="0" err="1"/>
              <a:t>Holte</a:t>
            </a:r>
            <a:r>
              <a:rPr lang="en-GB" dirty="0"/>
              <a:t> School polo shirt, with either </a:t>
            </a:r>
            <a:r>
              <a:rPr lang="en-GB" dirty="0" err="1"/>
              <a:t>Holte</a:t>
            </a:r>
            <a:r>
              <a:rPr lang="en-GB" dirty="0"/>
              <a:t> tracksuit bottoms or </a:t>
            </a:r>
            <a:r>
              <a:rPr lang="en-GB" dirty="0" err="1"/>
              <a:t>Holte</a:t>
            </a:r>
            <a:r>
              <a:rPr lang="en-GB" dirty="0"/>
              <a:t> shorts. Long sleeve tops are additional items that can be brought. If wearing </a:t>
            </a:r>
            <a:r>
              <a:rPr lang="en-GB" dirty="0" err="1"/>
              <a:t>Holte</a:t>
            </a:r>
            <a:r>
              <a:rPr lang="en-GB" dirty="0"/>
              <a:t> shorts you must also wear navy blue football socks. </a:t>
            </a: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31EE7CF1-483A-4349-B190-02E98754FD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14"/>
    </mc:Choice>
    <mc:Fallback xmlns="">
      <p:transition spd="slow" advTm="42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BE83-0519-4CDC-850C-D3C0FA248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Facilities at Holte School</a:t>
            </a:r>
          </a:p>
        </p:txBody>
      </p:sp>
      <p:sp>
        <p:nvSpPr>
          <p:cNvPr id="4" name="AutoShape 2" descr="Holte School Lozells Birmingham - Hire A Pitch | 5 a side, 7 a side, and 11  a side pitch hire London &amp;amp; UK">
            <a:extLst>
              <a:ext uri="{FF2B5EF4-FFF2-40B4-BE49-F238E27FC236}">
                <a16:creationId xmlns:a16="http://schemas.microsoft.com/office/drawing/2014/main" id="{7FE68C76-7AEA-4343-938B-212E8110E9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D4FED2-B53F-440A-82B2-C0CE4CD24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4662"/>
            <a:ext cx="4598687" cy="3063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0A3AE9-7A93-4545-9615-A5DA59AA0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780" y="1690688"/>
            <a:ext cx="4138835" cy="31027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9134BBC-CD68-4D73-92C0-A130642B3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13" y="4668209"/>
            <a:ext cx="3753374" cy="211484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9B7D49F-1704-4D7B-BBD0-155F2B09DD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74"/>
    </mc:Choice>
    <mc:Fallback xmlns="">
      <p:transition spd="slow" advTm="238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will be my teacher for 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For PE at </a:t>
            </a:r>
            <a:r>
              <a:rPr lang="en-GB" dirty="0" err="1"/>
              <a:t>Holte</a:t>
            </a:r>
            <a:r>
              <a:rPr lang="en-GB" dirty="0"/>
              <a:t> school, boys and girls are taught separately in small groups. </a:t>
            </a:r>
          </a:p>
          <a:p>
            <a:pPr marL="0" indent="0">
              <a:buNone/>
            </a:pPr>
            <a:r>
              <a:rPr lang="en-GB" dirty="0"/>
              <a:t>Any one of the following might be your PE teacher at </a:t>
            </a:r>
            <a:r>
              <a:rPr lang="en-GB" dirty="0" err="1"/>
              <a:t>Holte</a:t>
            </a:r>
            <a:r>
              <a:rPr lang="en-GB" dirty="0"/>
              <a:t>;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Miss N Hamilton – Head of PE</a:t>
            </a:r>
          </a:p>
          <a:p>
            <a:pPr marL="0" indent="0">
              <a:buNone/>
            </a:pPr>
            <a:r>
              <a:rPr lang="en-GB" dirty="0"/>
              <a:t>Mr L James – Second in PE </a:t>
            </a:r>
          </a:p>
          <a:p>
            <a:pPr marL="0" indent="0">
              <a:buNone/>
            </a:pPr>
            <a:r>
              <a:rPr lang="en-GB" dirty="0"/>
              <a:t>Miss A Hunt </a:t>
            </a:r>
          </a:p>
          <a:p>
            <a:pPr marL="0" indent="0">
              <a:buNone/>
            </a:pPr>
            <a:r>
              <a:rPr lang="en-GB" dirty="0"/>
              <a:t>Miss W Hamilton</a:t>
            </a:r>
          </a:p>
          <a:p>
            <a:pPr marL="0" indent="0">
              <a:buNone/>
            </a:pPr>
            <a:r>
              <a:rPr lang="en-GB" dirty="0"/>
              <a:t>Ms H </a:t>
            </a:r>
            <a:r>
              <a:rPr lang="en-GB" dirty="0" err="1"/>
              <a:t>Aktar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Mr M Reid </a:t>
            </a:r>
          </a:p>
          <a:p>
            <a:pPr marL="0" indent="0">
              <a:buNone/>
            </a:pPr>
            <a:r>
              <a:rPr lang="en-GB" dirty="0"/>
              <a:t>Mr P </a:t>
            </a:r>
            <a:r>
              <a:rPr lang="en-GB" dirty="0" err="1"/>
              <a:t>Higby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Mr R Griffith</a:t>
            </a:r>
          </a:p>
          <a:p>
            <a:pPr marL="0" indent="0">
              <a:buNone/>
            </a:pPr>
            <a:r>
              <a:rPr lang="en-GB" dirty="0"/>
              <a:t>Mr C Walters 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6C656E5-B7BA-4FCB-A644-7561B39CA3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1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36"/>
    </mc:Choice>
    <mc:Fallback xmlns="">
      <p:transition spd="slow" advTm="11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Fitness Silhouette Vector Download Free Woman Fitness Vector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53" y="5112699"/>
            <a:ext cx="1482987" cy="1038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2054"/>
            <a:ext cx="10515600" cy="1325563"/>
          </a:xfrm>
        </p:spPr>
        <p:txBody>
          <a:bodyPr/>
          <a:lstStyle/>
          <a:p>
            <a:r>
              <a:rPr lang="en-GB" dirty="0"/>
              <a:t>What will you be learning in PE?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5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your PE lessons you will be studying a variety of different sports, where you will learn the skills needed to be successful in that sport. As well as how to become a good leader, team work skills and how to live a healthy active lifestyle. </a:t>
            </a:r>
          </a:p>
          <a:p>
            <a:pPr marL="0" indent="0">
              <a:buNone/>
            </a:pPr>
            <a:r>
              <a:rPr lang="en-GB" dirty="0"/>
              <a:t>Some of the sports include;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7136" y="6127234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Netball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1005" y="5000179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Football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6717" y="6123163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Table tennis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9841" y="5024594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Badminton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4227" y="5002012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Hockey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6298" y="6069362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Handball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94013" y="4958834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58102" y="6069362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Fitness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13110" y="6039658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Gymnastics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53333" y="4130805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Swimming</a:t>
            </a:r>
          </a:p>
        </p:txBody>
      </p:sp>
      <p:pic>
        <p:nvPicPr>
          <p:cNvPr id="1026" name="Picture 2" descr="Netball Stock Illustrations – 371 Netball Stock Illustrations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3" y="4883295"/>
            <a:ext cx="765672" cy="118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ccer - Football Players Clipart Black And White - Png Download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899" y="4048151"/>
            <a:ext cx="783290" cy="97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ansparent Table Tennis Png , Free Transparent Clipart - ClipartKe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574" y="5143500"/>
            <a:ext cx="1611987" cy="10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Badminton Silhouette Cliparts, Download Free Clip Art, Free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74" y="4110824"/>
            <a:ext cx="956910" cy="98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andball Black, Ballon De Handball, Wall Decal, Sticker, Team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57" y="5024594"/>
            <a:ext cx="1088928" cy="108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lack and white swim image | Black Swim clip art - vector clip art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572" y="3478546"/>
            <a:ext cx="902913" cy="64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ockey, Hockey Player, Winter Sports, Sports, Black - Field Hockey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52" y="4243325"/>
            <a:ext cx="958043" cy="7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939195" y="3760503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Athletics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60676" y="3741492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Rounders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1079819" y="4883295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Cricket </a:t>
            </a:r>
          </a:p>
        </p:txBody>
      </p:sp>
      <p:pic>
        <p:nvPicPr>
          <p:cNvPr id="1046" name="Picture 22" descr="Library of dance vector black and white icons png files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272" y="4171803"/>
            <a:ext cx="960402" cy="90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thlete Transparent &amp; PNG Clipart Free Download - YAW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096" y="2961238"/>
            <a:ext cx="677798" cy="8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aseball Player Clipart Icon - Bat Hitting Ball Png - High ...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9" r="14697"/>
          <a:stretch/>
        </p:blipFill>
        <p:spPr bwMode="auto">
          <a:xfrm>
            <a:off x="9908815" y="2960072"/>
            <a:ext cx="746976" cy="89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ndia National Cricket Team clipart - Cricket, Black, Silhouette ...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6" t="9455" r="10926"/>
          <a:stretch/>
        </p:blipFill>
        <p:spPr bwMode="auto">
          <a:xfrm>
            <a:off x="11006616" y="3852200"/>
            <a:ext cx="1186639" cy="107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Free Gymnast Silhouette Vault, Download Free Clip Art, Free Clip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919" y="4883295"/>
            <a:ext cx="682625" cy="118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96845997-3CE5-40CF-A609-D9571D8B8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6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14"/>
    </mc:Choice>
    <mc:Fallback xmlns="">
      <p:transition spd="slow" advTm="389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E1387-6213-4D3A-8D6F-A7B655D1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Trips and activities </a:t>
            </a:r>
          </a:p>
        </p:txBody>
      </p:sp>
      <p:pic>
        <p:nvPicPr>
          <p:cNvPr id="2050" name="Picture 2" descr="HOME - Blackwell Adventure">
            <a:extLst>
              <a:ext uri="{FF2B5EF4-FFF2-40B4-BE49-F238E27FC236}">
                <a16:creationId xmlns:a16="http://schemas.microsoft.com/office/drawing/2014/main" id="{A2D423CF-F22B-4D7C-A724-DC85806FD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50" y="1652589"/>
            <a:ext cx="3476621" cy="173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embley National Stadium Trust - Coronavirus Update : 9th July 2020 - WNST  is a charitable grant-making trust currently benefitting community sports  activities in LB Brent">
            <a:extLst>
              <a:ext uri="{FF2B5EF4-FFF2-40B4-BE49-F238E27FC236}">
                <a16:creationId xmlns:a16="http://schemas.microsoft.com/office/drawing/2014/main" id="{716B7CE0-DC5A-4774-B344-207AAD59A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10" y="1614489"/>
            <a:ext cx="2607467" cy="173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CE9987-F9D9-4BB3-933E-E1F81B0AA8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9" y="4587378"/>
            <a:ext cx="2790170" cy="1571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AD0E03-82F3-446A-972C-05D068EA74A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14" y="1501345"/>
            <a:ext cx="2854234" cy="1455284"/>
          </a:xfrm>
          <a:prstGeom prst="rect">
            <a:avLst/>
          </a:prstGeom>
        </p:spPr>
      </p:pic>
      <p:sp>
        <p:nvSpPr>
          <p:cNvPr id="13" name="AutoShape 16" descr="File:Edgbaston Indoor Cricket Centre 3.JPG - Wikimedia Commons">
            <a:extLst>
              <a:ext uri="{FF2B5EF4-FFF2-40B4-BE49-F238E27FC236}">
                <a16:creationId xmlns:a16="http://schemas.microsoft.com/office/drawing/2014/main" id="{5617B414-13CB-41C9-A0AB-AE17084A1A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91F204-7809-4224-A123-0675E023B3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56" y="4688790"/>
            <a:ext cx="2217305" cy="16629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8711CA-C275-45E1-B400-77A21C8E86C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36" y="4432823"/>
            <a:ext cx="3581400" cy="1880235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0CC6F6E-6474-4A4E-BD3B-D5FFBE8EA6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4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40"/>
    </mc:Choice>
    <mc:Fallback xmlns="">
      <p:transition spd="slow" advTm="21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 Task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Attempt to complete the following practical task at home. How many of each exercise can you complete in 30 seconds?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People Jumping Jacks Png Transparent Images - Jumping Jacks ..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9" r="20431"/>
          <a:stretch/>
        </p:blipFill>
        <p:spPr bwMode="auto">
          <a:xfrm>
            <a:off x="1249251" y="3395126"/>
            <a:ext cx="1596980" cy="160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8025" y="5139251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Jumping Jack’s</a:t>
            </a:r>
          </a:p>
        </p:txBody>
      </p:sp>
      <p:pic>
        <p:nvPicPr>
          <p:cNvPr id="1028" name="Picture 4" descr="High Knees Clipart #1 | Clipart Panda - Free Clipart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779" y="3256171"/>
            <a:ext cx="1285355" cy="189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97797" y="5147688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High knees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7551" y="5147688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Sit ups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17305" y="5056410"/>
            <a:ext cx="165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Squats</a:t>
            </a:r>
          </a:p>
        </p:txBody>
      </p:sp>
      <p:pic>
        <p:nvPicPr>
          <p:cNvPr id="1030" name="Picture 6" descr="Clip Art Push Up Silhouette - Stickman Doing Sit Ups , Fre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551" y="3843343"/>
            <a:ext cx="1190432" cy="110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quats clipart black and white - Clip Art Librar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43" y="3632723"/>
            <a:ext cx="1468003" cy="142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65CF2DF-549F-43DC-B7AF-DB3CF66E9F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00"/>
    </mc:Choice>
    <mc:Fallback xmlns="">
      <p:transition spd="slow" advTm="30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Transition Task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Create a poster on your favourite sport/activity that you did in your PE lessons in primary school. </a:t>
            </a:r>
          </a:p>
          <a:p>
            <a:pPr marL="0" indent="0">
              <a:buNone/>
            </a:pPr>
            <a:r>
              <a:rPr lang="en-GB" dirty="0"/>
              <a:t>What was your favourite thing about that sport? </a:t>
            </a:r>
          </a:p>
          <a:p>
            <a:pPr marL="0" indent="0">
              <a:buNone/>
            </a:pPr>
            <a:r>
              <a:rPr lang="en-GB" dirty="0"/>
              <a:t>What were the rules of that sport?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Featherstone All Saints CofE Academy - PE &amp; Sports Prem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135" y="3670993"/>
            <a:ext cx="6786138" cy="33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2CE2874-F5D1-41E2-A450-D4A935F069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86"/>
    </mc:Choice>
    <mc:Fallback xmlns="">
      <p:transition spd="slow" advTm="23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317</Words>
  <Application>Microsoft Office PowerPoint</Application>
  <PresentationFormat>Widescreen</PresentationFormat>
  <Paragraphs>51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Y6 Transition </vt:lpstr>
      <vt:lpstr>What to wear for your PE lessons?</vt:lpstr>
      <vt:lpstr>Facilities at Holte School</vt:lpstr>
      <vt:lpstr>Who will be my teacher for PE?</vt:lpstr>
      <vt:lpstr>What will you be learning in PE?</vt:lpstr>
      <vt:lpstr>Trips and activities </vt:lpstr>
      <vt:lpstr>Transition Task 1</vt:lpstr>
      <vt:lpstr>Transition Task 2 </vt:lpstr>
    </vt:vector>
  </TitlesOfParts>
  <Company>Birmingham BSF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Y6 Transition</dc:title>
  <dc:creator>nola.hamilton</dc:creator>
  <cp:lastModifiedBy>J Peterkin</cp:lastModifiedBy>
  <cp:revision>16</cp:revision>
  <dcterms:created xsi:type="dcterms:W3CDTF">2020-06-23T12:27:20Z</dcterms:created>
  <dcterms:modified xsi:type="dcterms:W3CDTF">2021-07-05T11:13:04Z</dcterms:modified>
</cp:coreProperties>
</file>