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9" autoAdjust="0"/>
    <p:restoredTop sz="94627"/>
  </p:normalViewPr>
  <p:slideViewPr>
    <p:cSldViewPr snapToGrid="0" snapToObjects="1">
      <p:cViewPr varScale="1">
        <p:scale>
          <a:sx n="68" d="100"/>
          <a:sy n="6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316"/>
            <a:ext cx="9906000" cy="404825"/>
          </a:xfrm>
        </p:spPr>
        <p:txBody>
          <a:bodyPr numCol="1">
            <a:noAutofit/>
          </a:bodyPr>
          <a:lstStyle/>
          <a:p>
            <a:r>
              <a:rPr lang="en-US" sz="2000" b="1" dirty="0">
                <a:latin typeface="CCW Cursive Writing 1" panose="03050602040000000000" pitchFamily="66" charset="0"/>
              </a:rPr>
              <a:t>Music Knowledge </a:t>
            </a:r>
            <a:r>
              <a:rPr lang="en-US" sz="2000" b="1" dirty="0" err="1">
                <a:latin typeface="CCW Cursive Writing 1" panose="03050602040000000000" pitchFamily="66" charset="0"/>
              </a:rPr>
              <a:t>Organiser</a:t>
            </a:r>
            <a:r>
              <a:rPr lang="en-US" sz="2000" b="1" dirty="0">
                <a:latin typeface="CCW Cursive Writing 1" panose="03050602040000000000" pitchFamily="66" charset="0"/>
              </a:rPr>
              <a:t> – Year 1	</a:t>
            </a:r>
            <a:endParaRPr lang="en-US" sz="1800" b="1" dirty="0">
              <a:latin typeface="CCW Cursive Writing 1" panose="03050602040000000000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353103"/>
              </p:ext>
            </p:extLst>
          </p:nvPr>
        </p:nvGraphicFramePr>
        <p:xfrm>
          <a:off x="206475" y="674219"/>
          <a:ext cx="3282314" cy="3848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84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Some Genres of Music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1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1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Rock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1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2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Pop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6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3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Rhythm and Blues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8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4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Classical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8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5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World Music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1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6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Jazz/Funk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07358453"/>
                  </a:ext>
                </a:extLst>
              </a:tr>
              <a:tr h="34601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7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EDM (Dance)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479941267"/>
                  </a:ext>
                </a:extLst>
              </a:tr>
              <a:tr h="34601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8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Rap/Hip-Hop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32263478"/>
                  </a:ext>
                </a:extLst>
              </a:tr>
              <a:tr h="473778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Which genres do you know?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CCW Cursive Writing 1" panose="03050602040000000000" pitchFamily="66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971886801"/>
                  </a:ext>
                </a:extLst>
              </a:tr>
              <a:tr h="473778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Can you name any pieces of music and their genre?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990478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60768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7EED2C-40DA-6F4E-8561-BCF7EE4F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17402"/>
              </p:ext>
            </p:extLst>
          </p:nvPr>
        </p:nvGraphicFramePr>
        <p:xfrm>
          <a:off x="4408017" y="4550171"/>
          <a:ext cx="5386755" cy="22268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961">
                  <a:extLst>
                    <a:ext uri="{9D8B030D-6E8A-4147-A177-3AD203B41FA5}">
                      <a16:colId xmlns:a16="http://schemas.microsoft.com/office/drawing/2014/main" val="2316687726"/>
                    </a:ext>
                  </a:extLst>
                </a:gridCol>
                <a:gridCol w="1318265">
                  <a:extLst>
                    <a:ext uri="{9D8B030D-6E8A-4147-A177-3AD203B41FA5}">
                      <a16:colId xmlns:a16="http://schemas.microsoft.com/office/drawing/2014/main" val="2379496559"/>
                    </a:ext>
                  </a:extLst>
                </a:gridCol>
                <a:gridCol w="3717529">
                  <a:extLst>
                    <a:ext uri="{9D8B030D-6E8A-4147-A177-3AD203B41FA5}">
                      <a16:colId xmlns:a16="http://schemas.microsoft.com/office/drawing/2014/main" val="349645986"/>
                    </a:ext>
                  </a:extLst>
                </a:gridCol>
              </a:tblGrid>
              <a:tr h="415405">
                <a:tc gridSpan="3">
                  <a:txBody>
                    <a:bodyPr/>
                    <a:lstStyle/>
                    <a:p>
                      <a:pPr algn="ctr"/>
                      <a:r>
                        <a:rPr lang="en-GB" altLang="en-GB" sz="1200" dirty="0">
                          <a:latin typeface="CCW Cursive Writing 1" panose="03050602040000000000" pitchFamily="66" charset="0"/>
                        </a:rPr>
                        <a:t>Key Vocabulary – can you explain each word to a partner?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GB" altLang="en-GB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16657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r>
                        <a:rPr lang="en-GB" altLang="en-GB" sz="1200" dirty="0">
                          <a:latin typeface="CCW Cursive Writing 1" panose="03050602040000000000" pitchFamily="66" charset="0"/>
                        </a:rPr>
                        <a:t>1</a:t>
                      </a:r>
                      <a:endParaRPr lang="en-GB" altLang="en-GB" sz="1200" b="0" dirty="0">
                        <a:latin typeface="CCW Cursive Writing 1" panose="03050602040000000000" pitchFamily="66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Pulse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the steady beat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941051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r>
                        <a:rPr lang="en-GB" altLang="en-GB" sz="1200" dirty="0">
                          <a:latin typeface="CCW Cursive Writing 1" panose="03050602040000000000" pitchFamily="66" charset="0"/>
                        </a:rPr>
                        <a:t>2</a:t>
                      </a:r>
                      <a:endParaRPr lang="en-GB" altLang="en-GB" sz="1200" b="0" dirty="0">
                        <a:latin typeface="CCW Cursive Writing 1" panose="03050602040000000000" pitchFamily="66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Rhythm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long and/or short notes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339964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r>
                        <a:rPr lang="en-GB" altLang="en-GB" sz="1200" dirty="0">
                          <a:latin typeface="CCW Cursive Writing 1" panose="03050602040000000000" pitchFamily="66" charset="0"/>
                        </a:rPr>
                        <a:t>3</a:t>
                      </a:r>
                      <a:endParaRPr lang="en-GB" altLang="en-GB" sz="1200" b="0" dirty="0">
                        <a:latin typeface="CCW Cursive Writing 1" panose="03050602040000000000" pitchFamily="66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Pitch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how high or low a note 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594675"/>
                  </a:ext>
                </a:extLst>
              </a:tr>
              <a:tr h="335119">
                <a:tc>
                  <a:txBody>
                    <a:bodyPr/>
                    <a:lstStyle/>
                    <a:p>
                      <a:r>
                        <a:rPr lang="en-GB" altLang="en-GB" sz="1200" dirty="0">
                          <a:latin typeface="CCW Cursive Writing 1" panose="03050602040000000000" pitchFamily="66" charset="0"/>
                        </a:rPr>
                        <a:t>4</a:t>
                      </a:r>
                      <a:endParaRPr lang="en-GB" altLang="en-GB" sz="1200" b="0" dirty="0">
                        <a:latin typeface="CCW Cursive Writing 1" panose="03050602040000000000" pitchFamily="66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Tempo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speed- is it fast, slow or somewhere in between?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945595"/>
                  </a:ext>
                </a:extLst>
              </a:tr>
              <a:tr h="502679">
                <a:tc>
                  <a:txBody>
                    <a:bodyPr/>
                    <a:lstStyle/>
                    <a:p>
                      <a:r>
                        <a:rPr lang="en-GB" altLang="en-GB" sz="1200" dirty="0">
                          <a:latin typeface="CCW Cursive Writing 1" panose="03050602040000000000" pitchFamily="66" charset="0"/>
                        </a:rPr>
                        <a:t>5</a:t>
                      </a:r>
                      <a:endParaRPr lang="en-GB" altLang="en-GB" sz="1200" b="0" dirty="0">
                        <a:latin typeface="CCW Cursive Writing 1" panose="03050602040000000000" pitchFamily="66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Dynamics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levels of sound – is it loud, soft or somewhere in between?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0074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59F22D0-E98E-45EA-90A5-8F37E64FD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4" t="16469" r="28011" b="5986"/>
          <a:stretch/>
        </p:blipFill>
        <p:spPr>
          <a:xfrm>
            <a:off x="3488789" y="612862"/>
            <a:ext cx="6305984" cy="39373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0FC9C2-0590-4974-B9E9-AFA0C79A25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2" t="10913" r="83077" b="72576"/>
          <a:stretch/>
        </p:blipFill>
        <p:spPr>
          <a:xfrm>
            <a:off x="8954806" y="12402"/>
            <a:ext cx="597054" cy="6004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F623D3A-2B5B-426C-B131-5E134535A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t="29412" r="15687" b="30065"/>
          <a:stretch/>
        </p:blipFill>
        <p:spPr bwMode="auto">
          <a:xfrm>
            <a:off x="0" y="5274488"/>
            <a:ext cx="4267200" cy="15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9B98298-F1E9-4BB1-B2F9-A8FE7263A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359410"/>
              </p:ext>
            </p:extLst>
          </p:nvPr>
        </p:nvGraphicFramePr>
        <p:xfrm>
          <a:off x="140817" y="4550171"/>
          <a:ext cx="4155973" cy="697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4195">
                <a:tc>
                  <a:txBody>
                    <a:bodyPr/>
                    <a:lstStyle/>
                    <a:p>
                      <a:pPr algn="ctr"/>
                      <a:r>
                        <a:rPr lang="en-GB" altLang="en-GB" sz="1200" dirty="0">
                          <a:latin typeface="CCW Cursive Writing 1" panose="03050602040000000000" pitchFamily="66" charset="0"/>
                        </a:rPr>
                        <a:t>Graphic Scores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3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1" panose="03050602040000000000" pitchFamily="66" charset="0"/>
                        </a:rPr>
                        <a:t>Can you explain what this score shows? Can you create your own?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8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5844</TotalTime>
  <Words>134</Words>
  <Application>Microsoft Office PowerPoint</Application>
  <PresentationFormat>A4 Paper (210x297 mm)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CCW Cursive Writing 1</vt:lpstr>
      <vt:lpstr>Office Theme</vt:lpstr>
      <vt:lpstr>Music Knowledge Organiser – Year 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Michael Hughes</cp:lastModifiedBy>
  <cp:revision>71</cp:revision>
  <cp:lastPrinted>2022-04-19T14:29:39Z</cp:lastPrinted>
  <dcterms:created xsi:type="dcterms:W3CDTF">2017-10-15T20:56:30Z</dcterms:created>
  <dcterms:modified xsi:type="dcterms:W3CDTF">2022-04-20T08:21:45Z</dcterms:modified>
</cp:coreProperties>
</file>