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4"/>
  </p:notesMasterIdLst>
  <p:sldIdLst>
    <p:sldId id="258" r:id="rId2"/>
    <p:sldId id="259" r:id="rId3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79" autoAdjust="0"/>
    <p:restoredTop sz="94627"/>
  </p:normalViewPr>
  <p:slideViewPr>
    <p:cSldViewPr snapToGrid="0" snapToObjects="1">
      <p:cViewPr varScale="1">
        <p:scale>
          <a:sx n="68" d="100"/>
          <a:sy n="68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5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1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3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198692"/>
              </p:ext>
            </p:extLst>
          </p:nvPr>
        </p:nvGraphicFramePr>
        <p:xfrm>
          <a:off x="4408017" y="3657601"/>
          <a:ext cx="5357166" cy="29664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40309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4116857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2920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  <a:ea typeface="+mn-ea"/>
                          <a:cs typeface="+mn-cs"/>
                        </a:rPr>
                        <a:t>Key Vocabulary – can you explain the definitions of each word?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0121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A steady beat. Does the beat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5713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What types of notes do you hear? Crotchets/quavers? Are there any rests?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43602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high or low a note is. How does this change in a piece of music?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434818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Speed the music is played at – fast or slow? Does this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30121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Levels of sound. Use some of the vocabulary on the back to describe.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  <a:tr h="30121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Timbre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The character of the sound – is it wooden, metallic, breathy?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  <a:tr h="30121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Texture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the different sounds and instruments work together. Thick or thin? How many layers can you hear?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995932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7B28B3-2F74-4881-8518-803D340B87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45" t="16837" r="35970" b="11756"/>
          <a:stretch/>
        </p:blipFill>
        <p:spPr>
          <a:xfrm>
            <a:off x="0" y="612861"/>
            <a:ext cx="4281714" cy="6142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A3C7BE-183D-47E9-8CE4-C2D71256B9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179" t="28826" r="7692" b="18010"/>
          <a:stretch/>
        </p:blipFill>
        <p:spPr>
          <a:xfrm>
            <a:off x="4383059" y="609755"/>
            <a:ext cx="5382123" cy="296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8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3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2A2F16-9CAA-445C-BBCB-6595DE89FD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47" t="34457" r="22999" b="21815"/>
          <a:stretch/>
        </p:blipFill>
        <p:spPr>
          <a:xfrm>
            <a:off x="-1" y="674220"/>
            <a:ext cx="9905999" cy="3309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919680-A62C-4318-91C9-6B8C40292C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78" t="23092" r="16483" b="32466"/>
          <a:stretch/>
        </p:blipFill>
        <p:spPr>
          <a:xfrm>
            <a:off x="284487" y="3983479"/>
            <a:ext cx="9621511" cy="286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9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4855</TotalTime>
  <Words>143</Words>
  <Application>Microsoft Office PowerPoint</Application>
  <PresentationFormat>A4 Paper (210x297 mm)</PresentationFormat>
  <Paragraphs>19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XCCW Joined 1a</vt:lpstr>
      <vt:lpstr>Office Theme</vt:lpstr>
      <vt:lpstr>Music Knowledge Organiser – Year 3 </vt:lpstr>
      <vt:lpstr>Music Knowledge Organiser – Year 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74</cp:revision>
  <cp:lastPrinted>2017-10-30T10:21:12Z</cp:lastPrinted>
  <dcterms:created xsi:type="dcterms:W3CDTF">2017-10-15T20:56:30Z</dcterms:created>
  <dcterms:modified xsi:type="dcterms:W3CDTF">2022-04-12T11:46:56Z</dcterms:modified>
</cp:coreProperties>
</file>