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14"/>
  </p:notesMasterIdLst>
  <p:sldIdLst>
    <p:sldId id="256" r:id="rId5"/>
    <p:sldId id="257" r:id="rId6"/>
    <p:sldId id="258" r:id="rId7"/>
    <p:sldId id="259" r:id="rId8"/>
    <p:sldId id="263" r:id="rId9"/>
    <p:sldId id="260" r:id="rId10"/>
    <p:sldId id="261" r:id="rId11"/>
    <p:sldId id="264" r:id="rId12"/>
    <p:sldId id="262" r:id="rId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58E127-C71E-4366-8ADB-A37E15896A5F}" v="1" dt="2024-09-12T07:34:15.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y MOTT" userId="9ec44dda-ffbb-4855-802f-8db17f9f68e3" providerId="ADAL" clId="{3758E127-C71E-4366-8ADB-A37E15896A5F}"/>
    <pc:docChg chg="modSld modNotesMaster">
      <pc:chgData name="Katy MOTT" userId="9ec44dda-ffbb-4855-802f-8db17f9f68e3" providerId="ADAL" clId="{3758E127-C71E-4366-8ADB-A37E15896A5F}" dt="2024-09-13T15:02:06.870" v="5" actId="1076"/>
      <pc:docMkLst>
        <pc:docMk/>
      </pc:docMkLst>
      <pc:sldChg chg="modSp mod">
        <pc:chgData name="Katy MOTT" userId="9ec44dda-ffbb-4855-802f-8db17f9f68e3" providerId="ADAL" clId="{3758E127-C71E-4366-8ADB-A37E15896A5F}" dt="2024-09-13T15:02:06.870" v="5" actId="1076"/>
        <pc:sldMkLst>
          <pc:docMk/>
          <pc:sldMk cId="4083566967" sldId="256"/>
        </pc:sldMkLst>
        <pc:spChg chg="mod">
          <ac:chgData name="Katy MOTT" userId="9ec44dda-ffbb-4855-802f-8db17f9f68e3" providerId="ADAL" clId="{3758E127-C71E-4366-8ADB-A37E15896A5F}" dt="2024-09-13T15:02:06.870" v="5" actId="1076"/>
          <ac:spMkLst>
            <pc:docMk/>
            <pc:sldMk cId="4083566967" sldId="256"/>
            <ac:spMk id="2" creationId="{700922D6-72D1-B1B7-70D8-5EF4E6B327A6}"/>
          </ac:spMkLst>
        </pc:spChg>
      </pc:sldChg>
    </pc:docChg>
  </pc:docChgLst>
  <pc:docChgLst>
    <pc:chgData name="Katy MOTT" userId="9ec44dda-ffbb-4855-802f-8db17f9f68e3" providerId="ADAL" clId="{FE58E12A-AE89-4AC6-A5A1-03BD706D7ACE}"/>
    <pc:docChg chg="undo custSel addSld delSld modSld">
      <pc:chgData name="Katy MOTT" userId="9ec44dda-ffbb-4855-802f-8db17f9f68e3" providerId="ADAL" clId="{FE58E12A-AE89-4AC6-A5A1-03BD706D7ACE}" dt="2024-09-11T19:04:26.205" v="2381" actId="14100"/>
      <pc:docMkLst>
        <pc:docMk/>
      </pc:docMkLst>
      <pc:sldChg chg="addSp modSp mod">
        <pc:chgData name="Katy MOTT" userId="9ec44dda-ffbb-4855-802f-8db17f9f68e3" providerId="ADAL" clId="{FE58E12A-AE89-4AC6-A5A1-03BD706D7ACE}" dt="2024-09-11T18:55:17.020" v="1840" actId="1076"/>
        <pc:sldMkLst>
          <pc:docMk/>
          <pc:sldMk cId="2584812631" sldId="257"/>
        </pc:sldMkLst>
        <pc:spChg chg="mod">
          <ac:chgData name="Katy MOTT" userId="9ec44dda-ffbb-4855-802f-8db17f9f68e3" providerId="ADAL" clId="{FE58E12A-AE89-4AC6-A5A1-03BD706D7ACE}" dt="2024-09-11T18:51:42.007" v="1799" actId="1076"/>
          <ac:spMkLst>
            <pc:docMk/>
            <pc:sldMk cId="2584812631" sldId="257"/>
            <ac:spMk id="2" creationId="{DFE65F59-08E2-F291-B30B-CF05D79F538F}"/>
          </ac:spMkLst>
        </pc:spChg>
        <pc:picChg chg="add mod">
          <ac:chgData name="Katy MOTT" userId="9ec44dda-ffbb-4855-802f-8db17f9f68e3" providerId="ADAL" clId="{FE58E12A-AE89-4AC6-A5A1-03BD706D7ACE}" dt="2024-09-11T18:55:17.020" v="1840" actId="1076"/>
          <ac:picMkLst>
            <pc:docMk/>
            <pc:sldMk cId="2584812631" sldId="257"/>
            <ac:picMk id="8" creationId="{A9B1AF73-A313-2DC1-B821-2C038DC14013}"/>
          </ac:picMkLst>
        </pc:picChg>
      </pc:sldChg>
      <pc:sldChg chg="addSp modSp mod">
        <pc:chgData name="Katy MOTT" userId="9ec44dda-ffbb-4855-802f-8db17f9f68e3" providerId="ADAL" clId="{FE58E12A-AE89-4AC6-A5A1-03BD706D7ACE}" dt="2024-09-11T18:55:25.005" v="1842" actId="1076"/>
        <pc:sldMkLst>
          <pc:docMk/>
          <pc:sldMk cId="101341074" sldId="258"/>
        </pc:sldMkLst>
        <pc:spChg chg="mod">
          <ac:chgData name="Katy MOTT" userId="9ec44dda-ffbb-4855-802f-8db17f9f68e3" providerId="ADAL" clId="{FE58E12A-AE89-4AC6-A5A1-03BD706D7ACE}" dt="2024-09-11T18:51:45.799" v="1800" actId="1076"/>
          <ac:spMkLst>
            <pc:docMk/>
            <pc:sldMk cId="101341074" sldId="258"/>
            <ac:spMk id="2" creationId="{DFE65F59-08E2-F291-B30B-CF05D79F538F}"/>
          </ac:spMkLst>
        </pc:spChg>
        <pc:spChg chg="mod">
          <ac:chgData name="Katy MOTT" userId="9ec44dda-ffbb-4855-802f-8db17f9f68e3" providerId="ADAL" clId="{FE58E12A-AE89-4AC6-A5A1-03BD706D7ACE}" dt="2024-09-11T18:53:21.672" v="1818" actId="403"/>
          <ac:spMkLst>
            <pc:docMk/>
            <pc:sldMk cId="101341074" sldId="258"/>
            <ac:spMk id="3" creationId="{F35727E7-88D6-7705-0D96-9F13A7C4EE18}"/>
          </ac:spMkLst>
        </pc:spChg>
        <pc:picChg chg="mod">
          <ac:chgData name="Katy MOTT" userId="9ec44dda-ffbb-4855-802f-8db17f9f68e3" providerId="ADAL" clId="{FE58E12A-AE89-4AC6-A5A1-03BD706D7ACE}" dt="2024-09-11T18:55:23.529" v="1841" actId="1076"/>
          <ac:picMkLst>
            <pc:docMk/>
            <pc:sldMk cId="101341074" sldId="258"/>
            <ac:picMk id="4" creationId="{D58AD7A4-75DB-0073-D717-E99FF50B0B5C}"/>
          </ac:picMkLst>
        </pc:picChg>
        <pc:picChg chg="add mod">
          <ac:chgData name="Katy MOTT" userId="9ec44dda-ffbb-4855-802f-8db17f9f68e3" providerId="ADAL" clId="{FE58E12A-AE89-4AC6-A5A1-03BD706D7ACE}" dt="2024-09-11T18:55:25.005" v="1842" actId="1076"/>
          <ac:picMkLst>
            <pc:docMk/>
            <pc:sldMk cId="101341074" sldId="258"/>
            <ac:picMk id="5" creationId="{6EC02AF4-EF2D-A312-F531-79D436EC1D04}"/>
          </ac:picMkLst>
        </pc:picChg>
      </pc:sldChg>
      <pc:sldChg chg="addSp modSp mod modAnim">
        <pc:chgData name="Katy MOTT" userId="9ec44dda-ffbb-4855-802f-8db17f9f68e3" providerId="ADAL" clId="{FE58E12A-AE89-4AC6-A5A1-03BD706D7ACE}" dt="2024-09-11T18:54:21.650" v="1830" actId="1076"/>
        <pc:sldMkLst>
          <pc:docMk/>
          <pc:sldMk cId="3686421231" sldId="259"/>
        </pc:sldMkLst>
        <pc:spChg chg="mod">
          <ac:chgData name="Katy MOTT" userId="9ec44dda-ffbb-4855-802f-8db17f9f68e3" providerId="ADAL" clId="{FE58E12A-AE89-4AC6-A5A1-03BD706D7ACE}" dt="2024-09-11T18:41:10.954" v="26" actId="1076"/>
          <ac:spMkLst>
            <pc:docMk/>
            <pc:sldMk cId="3686421231" sldId="259"/>
            <ac:spMk id="2" creationId="{DFE65F59-08E2-F291-B30B-CF05D79F538F}"/>
          </ac:spMkLst>
        </pc:spChg>
        <pc:spChg chg="mod">
          <ac:chgData name="Katy MOTT" userId="9ec44dda-ffbb-4855-802f-8db17f9f68e3" providerId="ADAL" clId="{FE58E12A-AE89-4AC6-A5A1-03BD706D7ACE}" dt="2024-09-11T18:53:59.510" v="1822" actId="1076"/>
          <ac:spMkLst>
            <pc:docMk/>
            <pc:sldMk cId="3686421231" sldId="259"/>
            <ac:spMk id="3" creationId="{F35727E7-88D6-7705-0D96-9F13A7C4EE18}"/>
          </ac:spMkLst>
        </pc:spChg>
        <pc:spChg chg="add mod">
          <ac:chgData name="Katy MOTT" userId="9ec44dda-ffbb-4855-802f-8db17f9f68e3" providerId="ADAL" clId="{FE58E12A-AE89-4AC6-A5A1-03BD706D7ACE}" dt="2024-09-11T18:53:10.417" v="1812" actId="255"/>
          <ac:spMkLst>
            <pc:docMk/>
            <pc:sldMk cId="3686421231" sldId="259"/>
            <ac:spMk id="6" creationId="{E0B67F0D-8268-B77F-7ED6-0C02671B3640}"/>
          </ac:spMkLst>
        </pc:spChg>
        <pc:picChg chg="add mod modCrop">
          <ac:chgData name="Katy MOTT" userId="9ec44dda-ffbb-4855-802f-8db17f9f68e3" providerId="ADAL" clId="{FE58E12A-AE89-4AC6-A5A1-03BD706D7ACE}" dt="2024-09-11T18:54:21.650" v="1830" actId="1076"/>
          <ac:picMkLst>
            <pc:docMk/>
            <pc:sldMk cId="3686421231" sldId="259"/>
            <ac:picMk id="7" creationId="{7099814C-F49F-931D-8643-42CDEB127794}"/>
          </ac:picMkLst>
        </pc:picChg>
      </pc:sldChg>
      <pc:sldChg chg="addSp modSp mod">
        <pc:chgData name="Katy MOTT" userId="9ec44dda-ffbb-4855-802f-8db17f9f68e3" providerId="ADAL" clId="{FE58E12A-AE89-4AC6-A5A1-03BD706D7ACE}" dt="2024-09-11T18:54:51.689" v="1833" actId="1076"/>
        <pc:sldMkLst>
          <pc:docMk/>
          <pc:sldMk cId="3113582544" sldId="260"/>
        </pc:sldMkLst>
        <pc:spChg chg="mod">
          <ac:chgData name="Katy MOTT" userId="9ec44dda-ffbb-4855-802f-8db17f9f68e3" providerId="ADAL" clId="{FE58E12A-AE89-4AC6-A5A1-03BD706D7ACE}" dt="2024-09-11T18:46:28.163" v="951" actId="1076"/>
          <ac:spMkLst>
            <pc:docMk/>
            <pc:sldMk cId="3113582544" sldId="260"/>
            <ac:spMk id="2" creationId="{DFE65F59-08E2-F291-B30B-CF05D79F538F}"/>
          </ac:spMkLst>
        </pc:spChg>
        <pc:spChg chg="mod">
          <ac:chgData name="Katy MOTT" userId="9ec44dda-ffbb-4855-802f-8db17f9f68e3" providerId="ADAL" clId="{FE58E12A-AE89-4AC6-A5A1-03BD706D7ACE}" dt="2024-09-11T18:46:46.144" v="981" actId="20577"/>
          <ac:spMkLst>
            <pc:docMk/>
            <pc:sldMk cId="3113582544" sldId="260"/>
            <ac:spMk id="3" creationId="{F35727E7-88D6-7705-0D96-9F13A7C4EE18}"/>
          </ac:spMkLst>
        </pc:spChg>
        <pc:picChg chg="add mod">
          <ac:chgData name="Katy MOTT" userId="9ec44dda-ffbb-4855-802f-8db17f9f68e3" providerId="ADAL" clId="{FE58E12A-AE89-4AC6-A5A1-03BD706D7ACE}" dt="2024-09-11T18:54:51.689" v="1833" actId="1076"/>
          <ac:picMkLst>
            <pc:docMk/>
            <pc:sldMk cId="3113582544" sldId="260"/>
            <ac:picMk id="1026" creationId="{DDE18DD8-DDB9-30D9-1474-FF239B163DF9}"/>
          </ac:picMkLst>
        </pc:picChg>
      </pc:sldChg>
      <pc:sldChg chg="modSp add del mod">
        <pc:chgData name="Katy MOTT" userId="9ec44dda-ffbb-4855-802f-8db17f9f68e3" providerId="ADAL" clId="{FE58E12A-AE89-4AC6-A5A1-03BD706D7ACE}" dt="2024-09-11T18:56:40.166" v="1884" actId="14100"/>
        <pc:sldMkLst>
          <pc:docMk/>
          <pc:sldMk cId="1560651543" sldId="261"/>
        </pc:sldMkLst>
        <pc:spChg chg="mod">
          <ac:chgData name="Katy MOTT" userId="9ec44dda-ffbb-4855-802f-8db17f9f68e3" providerId="ADAL" clId="{FE58E12A-AE89-4AC6-A5A1-03BD706D7ACE}" dt="2024-09-11T18:46:57.421" v="982" actId="1076"/>
          <ac:spMkLst>
            <pc:docMk/>
            <pc:sldMk cId="1560651543" sldId="261"/>
            <ac:spMk id="2" creationId="{DFE65F59-08E2-F291-B30B-CF05D79F538F}"/>
          </ac:spMkLst>
        </pc:spChg>
        <pc:spChg chg="mod">
          <ac:chgData name="Katy MOTT" userId="9ec44dda-ffbb-4855-802f-8db17f9f68e3" providerId="ADAL" clId="{FE58E12A-AE89-4AC6-A5A1-03BD706D7ACE}" dt="2024-09-11T18:56:36.349" v="1883" actId="20577"/>
          <ac:spMkLst>
            <pc:docMk/>
            <pc:sldMk cId="1560651543" sldId="261"/>
            <ac:spMk id="3" creationId="{F35727E7-88D6-7705-0D96-9F13A7C4EE18}"/>
          </ac:spMkLst>
        </pc:spChg>
        <pc:picChg chg="mod">
          <ac:chgData name="Katy MOTT" userId="9ec44dda-ffbb-4855-802f-8db17f9f68e3" providerId="ADAL" clId="{FE58E12A-AE89-4AC6-A5A1-03BD706D7ACE}" dt="2024-09-11T18:56:40.166" v="1884" actId="14100"/>
          <ac:picMkLst>
            <pc:docMk/>
            <pc:sldMk cId="1560651543" sldId="261"/>
            <ac:picMk id="4" creationId="{5D1EEA0B-A40D-6F61-ADF9-EF303295C6AE}"/>
          </ac:picMkLst>
        </pc:picChg>
      </pc:sldChg>
      <pc:sldChg chg="addSp modSp mod">
        <pc:chgData name="Katy MOTT" userId="9ec44dda-ffbb-4855-802f-8db17f9f68e3" providerId="ADAL" clId="{FE58E12A-AE89-4AC6-A5A1-03BD706D7ACE}" dt="2024-09-11T18:56:00.142" v="1848" actId="1440"/>
        <pc:sldMkLst>
          <pc:docMk/>
          <pc:sldMk cId="4111686731" sldId="262"/>
        </pc:sldMkLst>
        <pc:spChg chg="mod">
          <ac:chgData name="Katy MOTT" userId="9ec44dda-ffbb-4855-802f-8db17f9f68e3" providerId="ADAL" clId="{FE58E12A-AE89-4AC6-A5A1-03BD706D7ACE}" dt="2024-09-11T18:47:36.824" v="992" actId="1076"/>
          <ac:spMkLst>
            <pc:docMk/>
            <pc:sldMk cId="4111686731" sldId="262"/>
            <ac:spMk id="2" creationId="{DFE65F59-08E2-F291-B30B-CF05D79F538F}"/>
          </ac:spMkLst>
        </pc:spChg>
        <pc:spChg chg="mod">
          <ac:chgData name="Katy MOTT" userId="9ec44dda-ffbb-4855-802f-8db17f9f68e3" providerId="ADAL" clId="{FE58E12A-AE89-4AC6-A5A1-03BD706D7ACE}" dt="2024-09-11T18:47:33.660" v="991" actId="403"/>
          <ac:spMkLst>
            <pc:docMk/>
            <pc:sldMk cId="4111686731" sldId="262"/>
            <ac:spMk id="3" creationId="{F35727E7-88D6-7705-0D96-9F13A7C4EE18}"/>
          </ac:spMkLst>
        </pc:spChg>
        <pc:picChg chg="add mod">
          <ac:chgData name="Katy MOTT" userId="9ec44dda-ffbb-4855-802f-8db17f9f68e3" providerId="ADAL" clId="{FE58E12A-AE89-4AC6-A5A1-03BD706D7ACE}" dt="2024-09-11T18:56:00.142" v="1848" actId="1440"/>
          <ac:picMkLst>
            <pc:docMk/>
            <pc:sldMk cId="4111686731" sldId="262"/>
            <ac:picMk id="4" creationId="{C1E5D1DB-A334-4372-BDAB-C0F16F848E67}"/>
          </ac:picMkLst>
        </pc:picChg>
      </pc:sldChg>
      <pc:sldChg chg="addSp delSp modSp add mod">
        <pc:chgData name="Katy MOTT" userId="9ec44dda-ffbb-4855-802f-8db17f9f68e3" providerId="ADAL" clId="{FE58E12A-AE89-4AC6-A5A1-03BD706D7ACE}" dt="2024-09-11T18:53:36.213" v="1821" actId="1076"/>
        <pc:sldMkLst>
          <pc:docMk/>
          <pc:sldMk cId="2715426936" sldId="263"/>
        </pc:sldMkLst>
        <pc:spChg chg="mod">
          <ac:chgData name="Katy MOTT" userId="9ec44dda-ffbb-4855-802f-8db17f9f68e3" providerId="ADAL" clId="{FE58E12A-AE89-4AC6-A5A1-03BD706D7ACE}" dt="2024-09-11T18:48:24.006" v="1025" actId="20577"/>
          <ac:spMkLst>
            <pc:docMk/>
            <pc:sldMk cId="2715426936" sldId="263"/>
            <ac:spMk id="2" creationId="{DFE65F59-08E2-F291-B30B-CF05D79F538F}"/>
          </ac:spMkLst>
        </pc:spChg>
        <pc:spChg chg="mod">
          <ac:chgData name="Katy MOTT" userId="9ec44dda-ffbb-4855-802f-8db17f9f68e3" providerId="ADAL" clId="{FE58E12A-AE89-4AC6-A5A1-03BD706D7ACE}" dt="2024-09-11T18:53:30.801" v="1819" actId="255"/>
          <ac:spMkLst>
            <pc:docMk/>
            <pc:sldMk cId="2715426936" sldId="263"/>
            <ac:spMk id="3" creationId="{F35727E7-88D6-7705-0D96-9F13A7C4EE18}"/>
          </ac:spMkLst>
        </pc:spChg>
        <pc:graphicFrameChg chg="del">
          <ac:chgData name="Katy MOTT" userId="9ec44dda-ffbb-4855-802f-8db17f9f68e3" providerId="ADAL" clId="{FE58E12A-AE89-4AC6-A5A1-03BD706D7ACE}" dt="2024-09-11T18:48:13.991" v="994" actId="478"/>
          <ac:graphicFrameMkLst>
            <pc:docMk/>
            <pc:sldMk cId="2715426936" sldId="263"/>
            <ac:graphicFrameMk id="4" creationId="{4089E23C-9766-960F-6571-B0CF5A02E3AC}"/>
          </ac:graphicFrameMkLst>
        </pc:graphicFrameChg>
        <pc:picChg chg="add mod">
          <ac:chgData name="Katy MOTT" userId="9ec44dda-ffbb-4855-802f-8db17f9f68e3" providerId="ADAL" clId="{FE58E12A-AE89-4AC6-A5A1-03BD706D7ACE}" dt="2024-09-11T18:53:36.213" v="1821" actId="1076"/>
          <ac:picMkLst>
            <pc:docMk/>
            <pc:sldMk cId="2715426936" sldId="263"/>
            <ac:picMk id="5" creationId="{97163A9D-1473-E4BF-F756-E46E6674C412}"/>
          </ac:picMkLst>
        </pc:picChg>
      </pc:sldChg>
      <pc:sldChg chg="addSp delSp modSp add mod modNotesTx">
        <pc:chgData name="Katy MOTT" userId="9ec44dda-ffbb-4855-802f-8db17f9f68e3" providerId="ADAL" clId="{FE58E12A-AE89-4AC6-A5A1-03BD706D7ACE}" dt="2024-09-11T19:04:26.205" v="2381" actId="14100"/>
        <pc:sldMkLst>
          <pc:docMk/>
          <pc:sldMk cId="940576848" sldId="264"/>
        </pc:sldMkLst>
        <pc:spChg chg="mod">
          <ac:chgData name="Katy MOTT" userId="9ec44dda-ffbb-4855-802f-8db17f9f68e3" providerId="ADAL" clId="{FE58E12A-AE89-4AC6-A5A1-03BD706D7ACE}" dt="2024-09-11T18:59:18.405" v="1900" actId="20577"/>
          <ac:spMkLst>
            <pc:docMk/>
            <pc:sldMk cId="940576848" sldId="264"/>
            <ac:spMk id="2" creationId="{DFE65F59-08E2-F291-B30B-CF05D79F538F}"/>
          </ac:spMkLst>
        </pc:spChg>
        <pc:spChg chg="mod">
          <ac:chgData name="Katy MOTT" userId="9ec44dda-ffbb-4855-802f-8db17f9f68e3" providerId="ADAL" clId="{FE58E12A-AE89-4AC6-A5A1-03BD706D7ACE}" dt="2024-09-11T19:04:26.205" v="2381" actId="14100"/>
          <ac:spMkLst>
            <pc:docMk/>
            <pc:sldMk cId="940576848" sldId="264"/>
            <ac:spMk id="3" creationId="{F35727E7-88D6-7705-0D96-9F13A7C4EE18}"/>
          </ac:spMkLst>
        </pc:spChg>
        <pc:picChg chg="del">
          <ac:chgData name="Katy MOTT" userId="9ec44dda-ffbb-4855-802f-8db17f9f68e3" providerId="ADAL" clId="{FE58E12A-AE89-4AC6-A5A1-03BD706D7ACE}" dt="2024-09-11T18:57:36.992" v="1886" actId="478"/>
          <ac:picMkLst>
            <pc:docMk/>
            <pc:sldMk cId="940576848" sldId="264"/>
            <ac:picMk id="4" creationId="{5D1EEA0B-A40D-6F61-ADF9-EF303295C6AE}"/>
          </ac:picMkLst>
        </pc:picChg>
        <pc:picChg chg="add mod">
          <ac:chgData name="Katy MOTT" userId="9ec44dda-ffbb-4855-802f-8db17f9f68e3" providerId="ADAL" clId="{FE58E12A-AE89-4AC6-A5A1-03BD706D7ACE}" dt="2024-09-11T19:04:21.899" v="2380" actId="1076"/>
          <ac:picMkLst>
            <pc:docMk/>
            <pc:sldMk cId="940576848" sldId="264"/>
            <ac:picMk id="5" creationId="{CEA21BFD-DB41-1499-138E-2BB471C85AE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43622CD-5126-44D4-A012-1F307F56B852}" type="datetimeFigureOut">
              <a:rPr lang="en-GB" smtClean="0"/>
              <a:t>13/09/2024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BBFEDC3-C560-476F-94C1-B42F51D6753D}" type="slidenum">
              <a:rPr lang="en-GB" smtClean="0"/>
              <a:t>‹#›</a:t>
            </a:fld>
            <a:endParaRPr lang="en-GB"/>
          </a:p>
        </p:txBody>
      </p:sp>
    </p:spTree>
    <p:extLst>
      <p:ext uri="{BB962C8B-B14F-4D97-AF65-F5344CB8AC3E}">
        <p14:creationId xmlns:p14="http://schemas.microsoft.com/office/powerpoint/2010/main" val="3296861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BBFEDC3-C560-476F-94C1-B42F51D6753D}" type="slidenum">
              <a:rPr lang="en-GB" smtClean="0"/>
              <a:t>1</a:t>
            </a:fld>
            <a:endParaRPr lang="en-GB"/>
          </a:p>
        </p:txBody>
      </p:sp>
    </p:spTree>
    <p:extLst>
      <p:ext uri="{BB962C8B-B14F-4D97-AF65-F5344CB8AC3E}">
        <p14:creationId xmlns:p14="http://schemas.microsoft.com/office/powerpoint/2010/main" val="427447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Introduce staff structure</a:t>
            </a:r>
          </a:p>
          <a:p>
            <a:r>
              <a:rPr lang="en-GB"/>
              <a:t>Talk about our role/ experience in school</a:t>
            </a:r>
          </a:p>
          <a:p>
            <a:r>
              <a:rPr lang="en-GB"/>
              <a:t>Who to contact- teachers, phase leader (if available), SLT </a:t>
            </a:r>
          </a:p>
          <a:p>
            <a:r>
              <a:rPr lang="en-GB"/>
              <a:t>If you’d like our email please see the slide at the end </a:t>
            </a:r>
          </a:p>
        </p:txBody>
      </p:sp>
      <p:sp>
        <p:nvSpPr>
          <p:cNvPr id="4" name="Slide Number Placeholder 3"/>
          <p:cNvSpPr>
            <a:spLocks noGrp="1"/>
          </p:cNvSpPr>
          <p:nvPr>
            <p:ph type="sldNum" sz="quarter" idx="5"/>
          </p:nvPr>
        </p:nvSpPr>
        <p:spPr/>
        <p:txBody>
          <a:bodyPr/>
          <a:lstStyle/>
          <a:p>
            <a:fld id="{6BBFEDC3-C560-476F-94C1-B42F51D6753D}" type="slidenum">
              <a:rPr lang="en-GB" smtClean="0"/>
              <a:t>2</a:t>
            </a:fld>
            <a:endParaRPr lang="en-GB"/>
          </a:p>
        </p:txBody>
      </p:sp>
    </p:spTree>
    <p:extLst>
      <p:ext uri="{BB962C8B-B14F-4D97-AF65-F5344CB8AC3E}">
        <p14:creationId xmlns:p14="http://schemas.microsoft.com/office/powerpoint/2010/main" val="972140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 RWI/ Reading updates on tapestry </a:t>
            </a:r>
          </a:p>
          <a:p>
            <a:r>
              <a:rPr lang="en-GB"/>
              <a:t>When emailing teacher’s, you may not receive a reply straight away as many teachers will reply within work hours (before or after school). As you can appreciate the school day is busy and we will often not reply during lunch/ break times.</a:t>
            </a:r>
          </a:p>
          <a:p>
            <a:endParaRPr lang="en-GB"/>
          </a:p>
        </p:txBody>
      </p:sp>
      <p:sp>
        <p:nvSpPr>
          <p:cNvPr id="4" name="Slide Number Placeholder 3"/>
          <p:cNvSpPr>
            <a:spLocks noGrp="1"/>
          </p:cNvSpPr>
          <p:nvPr>
            <p:ph type="sldNum" sz="quarter" idx="5"/>
          </p:nvPr>
        </p:nvSpPr>
        <p:spPr/>
        <p:txBody>
          <a:bodyPr/>
          <a:lstStyle/>
          <a:p>
            <a:fld id="{6BBFEDC3-C560-476F-94C1-B42F51D6753D}" type="slidenum">
              <a:rPr lang="en-GB" smtClean="0"/>
              <a:t>3</a:t>
            </a:fld>
            <a:endParaRPr lang="en-GB"/>
          </a:p>
        </p:txBody>
      </p:sp>
    </p:spTree>
    <p:extLst>
      <p:ext uri="{BB962C8B-B14F-4D97-AF65-F5344CB8AC3E}">
        <p14:creationId xmlns:p14="http://schemas.microsoft.com/office/powerpoint/2010/main" val="1503965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Understand that children are poorly/ medical needs </a:t>
            </a:r>
          </a:p>
          <a:p>
            <a:r>
              <a:rPr lang="en-GB"/>
              <a:t>Touch upon missing day fortnightly </a:t>
            </a:r>
          </a:p>
          <a:p>
            <a:endParaRPr lang="en-GB"/>
          </a:p>
        </p:txBody>
      </p:sp>
      <p:sp>
        <p:nvSpPr>
          <p:cNvPr id="4" name="Slide Number Placeholder 3"/>
          <p:cNvSpPr>
            <a:spLocks noGrp="1"/>
          </p:cNvSpPr>
          <p:nvPr>
            <p:ph type="sldNum" sz="quarter" idx="5"/>
          </p:nvPr>
        </p:nvSpPr>
        <p:spPr/>
        <p:txBody>
          <a:bodyPr/>
          <a:lstStyle/>
          <a:p>
            <a:fld id="{6BBFEDC3-C560-476F-94C1-B42F51D6753D}" type="slidenum">
              <a:rPr lang="en-GB" smtClean="0"/>
              <a:t>4</a:t>
            </a:fld>
            <a:endParaRPr lang="en-GB"/>
          </a:p>
        </p:txBody>
      </p:sp>
    </p:spTree>
    <p:extLst>
      <p:ext uri="{BB962C8B-B14F-4D97-AF65-F5344CB8AC3E}">
        <p14:creationId xmlns:p14="http://schemas.microsoft.com/office/powerpoint/2010/main" val="2476656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Understand that children are poorly/ medical needs </a:t>
            </a:r>
          </a:p>
          <a:p>
            <a:r>
              <a:rPr lang="en-GB"/>
              <a:t>Touch upon missing day fortnightly </a:t>
            </a:r>
          </a:p>
          <a:p>
            <a:endParaRPr lang="en-GB"/>
          </a:p>
        </p:txBody>
      </p:sp>
      <p:sp>
        <p:nvSpPr>
          <p:cNvPr id="4" name="Slide Number Placeholder 3"/>
          <p:cNvSpPr>
            <a:spLocks noGrp="1"/>
          </p:cNvSpPr>
          <p:nvPr>
            <p:ph type="sldNum" sz="quarter" idx="5"/>
          </p:nvPr>
        </p:nvSpPr>
        <p:spPr/>
        <p:txBody>
          <a:bodyPr/>
          <a:lstStyle/>
          <a:p>
            <a:fld id="{6BBFEDC3-C560-476F-94C1-B42F51D6753D}" type="slidenum">
              <a:rPr lang="en-GB" smtClean="0"/>
              <a:t>5</a:t>
            </a:fld>
            <a:endParaRPr lang="en-GB"/>
          </a:p>
        </p:txBody>
      </p:sp>
    </p:spTree>
    <p:extLst>
      <p:ext uri="{BB962C8B-B14F-4D97-AF65-F5344CB8AC3E}">
        <p14:creationId xmlns:p14="http://schemas.microsoft.com/office/powerpoint/2010/main" val="978978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Check levels of children’s books at home- AR book finder </a:t>
            </a:r>
          </a:p>
          <a:p>
            <a:r>
              <a:rPr lang="en-GB"/>
              <a:t>Discuss types of reading with children- listening to them (fluency), reading to them (developing love of reading) and reading/ asking questions (developing comprehension) </a:t>
            </a:r>
          </a:p>
        </p:txBody>
      </p:sp>
      <p:sp>
        <p:nvSpPr>
          <p:cNvPr id="4" name="Slide Number Placeholder 3"/>
          <p:cNvSpPr>
            <a:spLocks noGrp="1"/>
          </p:cNvSpPr>
          <p:nvPr>
            <p:ph type="sldNum" sz="quarter" idx="5"/>
          </p:nvPr>
        </p:nvSpPr>
        <p:spPr/>
        <p:txBody>
          <a:bodyPr/>
          <a:lstStyle/>
          <a:p>
            <a:fld id="{6BBFEDC3-C560-476F-94C1-B42F51D6753D}" type="slidenum">
              <a:rPr lang="en-GB" smtClean="0"/>
              <a:t>6</a:t>
            </a:fld>
            <a:endParaRPr lang="en-GB"/>
          </a:p>
        </p:txBody>
      </p:sp>
    </p:spTree>
    <p:extLst>
      <p:ext uri="{BB962C8B-B14F-4D97-AF65-F5344CB8AC3E}">
        <p14:creationId xmlns:p14="http://schemas.microsoft.com/office/powerpoint/2010/main" val="4148065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homework is not completed at home, the children will complete this during their own time at school. </a:t>
            </a:r>
          </a:p>
        </p:txBody>
      </p:sp>
      <p:sp>
        <p:nvSpPr>
          <p:cNvPr id="4" name="Slide Number Placeholder 3"/>
          <p:cNvSpPr>
            <a:spLocks noGrp="1"/>
          </p:cNvSpPr>
          <p:nvPr>
            <p:ph type="sldNum" sz="quarter" idx="5"/>
          </p:nvPr>
        </p:nvSpPr>
        <p:spPr/>
        <p:txBody>
          <a:bodyPr/>
          <a:lstStyle/>
          <a:p>
            <a:fld id="{6BBFEDC3-C560-476F-94C1-B42F51D6753D}" type="slidenum">
              <a:rPr lang="en-GB" smtClean="0"/>
              <a:t>7</a:t>
            </a:fld>
            <a:endParaRPr lang="en-GB"/>
          </a:p>
        </p:txBody>
      </p:sp>
    </p:spTree>
    <p:extLst>
      <p:ext uri="{BB962C8B-B14F-4D97-AF65-F5344CB8AC3E}">
        <p14:creationId xmlns:p14="http://schemas.microsoft.com/office/powerpoint/2010/main" val="3431889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BBFEDC3-C560-476F-94C1-B42F51D6753D}" type="slidenum">
              <a:rPr lang="en-GB" smtClean="0"/>
              <a:t>8</a:t>
            </a:fld>
            <a:endParaRPr lang="en-GB"/>
          </a:p>
        </p:txBody>
      </p:sp>
    </p:spTree>
    <p:extLst>
      <p:ext uri="{BB962C8B-B14F-4D97-AF65-F5344CB8AC3E}">
        <p14:creationId xmlns:p14="http://schemas.microsoft.com/office/powerpoint/2010/main" val="495562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BBFEDC3-C560-476F-94C1-B42F51D6753D}" type="slidenum">
              <a:rPr lang="en-GB" smtClean="0"/>
              <a:t>9</a:t>
            </a:fld>
            <a:endParaRPr lang="en-GB"/>
          </a:p>
        </p:txBody>
      </p:sp>
    </p:spTree>
    <p:extLst>
      <p:ext uri="{BB962C8B-B14F-4D97-AF65-F5344CB8AC3E}">
        <p14:creationId xmlns:p14="http://schemas.microsoft.com/office/powerpoint/2010/main" val="2496150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4689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272815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847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88286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5744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361825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48460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897874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42915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93381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9/13/2024</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504530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9/13/2024</a:t>
            </a:fld>
            <a:endParaRPr lang="en-US"/>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a:p>
        </p:txBody>
      </p:sp>
    </p:spTree>
    <p:extLst>
      <p:ext uri="{BB962C8B-B14F-4D97-AF65-F5344CB8AC3E}">
        <p14:creationId xmlns:p14="http://schemas.microsoft.com/office/powerpoint/2010/main" val="100702504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mailto:admin@kingsbridgeprimary.org.u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Katy.mott@kingsbridgeprimary.org.u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22D6-72D1-B1B7-70D8-5EF4E6B327A6}"/>
              </a:ext>
            </a:extLst>
          </p:cNvPr>
          <p:cNvSpPr>
            <a:spLocks noGrp="1"/>
          </p:cNvSpPr>
          <p:nvPr>
            <p:ph type="ctrTitle"/>
          </p:nvPr>
        </p:nvSpPr>
        <p:spPr>
          <a:xfrm>
            <a:off x="220412" y="3856754"/>
            <a:ext cx="3936275" cy="2195632"/>
          </a:xfrm>
        </p:spPr>
        <p:txBody>
          <a:bodyPr anchor="b">
            <a:normAutofit fontScale="90000"/>
          </a:bodyPr>
          <a:lstStyle/>
          <a:p>
            <a:pPr algn="ctr"/>
            <a:r>
              <a:rPr lang="en-GB" sz="8000" dirty="0"/>
              <a:t>Phase </a:t>
            </a:r>
            <a:br>
              <a:rPr lang="en-GB" sz="8000" dirty="0"/>
            </a:br>
            <a:r>
              <a:rPr lang="en-GB" sz="8000" dirty="0"/>
              <a:t>2</a:t>
            </a:r>
            <a:br>
              <a:rPr lang="en-GB" sz="3600" dirty="0"/>
            </a:br>
            <a:br>
              <a:rPr lang="en-GB" sz="3600" dirty="0"/>
            </a:br>
            <a:endParaRPr lang="en-GB" sz="3600" dirty="0"/>
          </a:p>
        </p:txBody>
      </p:sp>
      <p:pic>
        <p:nvPicPr>
          <p:cNvPr id="4" name="image1.png">
            <a:extLst>
              <a:ext uri="{FF2B5EF4-FFF2-40B4-BE49-F238E27FC236}">
                <a16:creationId xmlns:a16="http://schemas.microsoft.com/office/drawing/2014/main" id="{27EFA181-BAE3-A76D-B18D-45C939B5F84A}"/>
              </a:ext>
            </a:extLst>
          </p:cNvPr>
          <p:cNvPicPr/>
          <p:nvPr/>
        </p:nvPicPr>
        <p:blipFill>
          <a:blip r:embed="rId3">
            <a:extLst>
              <a:ext uri="{28A0092B-C50C-407E-A947-70E740481C1C}">
                <a14:useLocalDpi xmlns:a14="http://schemas.microsoft.com/office/drawing/2010/main" val="0"/>
              </a:ext>
            </a:extLst>
          </a:blip>
          <a:stretch>
            <a:fillRect/>
          </a:stretch>
        </p:blipFill>
        <p:spPr>
          <a:xfrm>
            <a:off x="7063249" y="165546"/>
            <a:ext cx="4274159" cy="4274159"/>
          </a:xfrm>
          <a:prstGeom prst="rect">
            <a:avLst/>
          </a:prstGeom>
        </p:spPr>
      </p:pic>
    </p:spTree>
    <p:extLst>
      <p:ext uri="{BB962C8B-B14F-4D97-AF65-F5344CB8AC3E}">
        <p14:creationId xmlns:p14="http://schemas.microsoft.com/office/powerpoint/2010/main" val="4083566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0" y="-465217"/>
            <a:ext cx="10287000" cy="1147762"/>
          </a:xfrm>
        </p:spPr>
        <p:txBody>
          <a:bodyPr/>
          <a:lstStyle/>
          <a:p>
            <a:r>
              <a:rPr lang="en-GB"/>
              <a:t>Staff structure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162232" y="1439273"/>
            <a:ext cx="11239500" cy="3890965"/>
          </a:xfrm>
        </p:spPr>
        <p:txBody>
          <a:bodyPr>
            <a:normAutofit/>
          </a:bodyPr>
          <a:lstStyle/>
          <a:p>
            <a:r>
              <a:rPr lang="en-GB" sz="2400"/>
              <a:t>Head teacher- Mr Howells 			</a:t>
            </a:r>
          </a:p>
          <a:p>
            <a:r>
              <a:rPr lang="en-GB" sz="2400"/>
              <a:t>Assistant head – Miss Martyn </a:t>
            </a:r>
          </a:p>
          <a:p>
            <a:r>
              <a:rPr lang="en-GB" sz="2400"/>
              <a:t>SENDCO- Mrs Dudley </a:t>
            </a:r>
          </a:p>
          <a:p>
            <a:r>
              <a:rPr lang="en-GB" sz="2400"/>
              <a:t>Phase leaders: </a:t>
            </a:r>
          </a:p>
          <a:p>
            <a:pPr marL="0" indent="0">
              <a:buNone/>
            </a:pPr>
            <a:r>
              <a:rPr lang="en-GB" sz="2400"/>
              <a:t>Phase 1: Miss Sullivan 	     	Phase 2: Miss Mott 		Phase 3: Miss Thom</a:t>
            </a:r>
          </a:p>
          <a:p>
            <a:endParaRPr lang="en-GB" sz="1600"/>
          </a:p>
        </p:txBody>
      </p:sp>
      <p:sp>
        <p:nvSpPr>
          <p:cNvPr id="4" name="Content Placeholder 2">
            <a:extLst>
              <a:ext uri="{FF2B5EF4-FFF2-40B4-BE49-F238E27FC236}">
                <a16:creationId xmlns:a16="http://schemas.microsoft.com/office/drawing/2014/main" id="{4457E9B9-1C88-F877-BF5C-FDD5467B9BEC}"/>
              </a:ext>
            </a:extLst>
          </p:cNvPr>
          <p:cNvSpPr txBox="1">
            <a:spLocks/>
          </p:cNvSpPr>
          <p:nvPr/>
        </p:nvSpPr>
        <p:spPr>
          <a:xfrm>
            <a:off x="162232" y="4054497"/>
            <a:ext cx="3393358" cy="359369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Lead teacher for foundation and year 1</a:t>
            </a:r>
          </a:p>
        </p:txBody>
      </p:sp>
      <p:sp>
        <p:nvSpPr>
          <p:cNvPr id="5" name="Content Placeholder 2">
            <a:extLst>
              <a:ext uri="{FF2B5EF4-FFF2-40B4-BE49-F238E27FC236}">
                <a16:creationId xmlns:a16="http://schemas.microsoft.com/office/drawing/2014/main" id="{38CCEF8A-1B12-46D2-D1DD-C72B8C9258E5}"/>
              </a:ext>
            </a:extLst>
          </p:cNvPr>
          <p:cNvSpPr txBox="1">
            <a:spLocks/>
          </p:cNvSpPr>
          <p:nvPr/>
        </p:nvSpPr>
        <p:spPr>
          <a:xfrm>
            <a:off x="4452784" y="4038439"/>
            <a:ext cx="3393358" cy="359369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Lead teacher for year 2 and 3</a:t>
            </a:r>
          </a:p>
        </p:txBody>
      </p:sp>
      <p:sp>
        <p:nvSpPr>
          <p:cNvPr id="6" name="Content Placeholder 2">
            <a:extLst>
              <a:ext uri="{FF2B5EF4-FFF2-40B4-BE49-F238E27FC236}">
                <a16:creationId xmlns:a16="http://schemas.microsoft.com/office/drawing/2014/main" id="{A4F60916-6A48-BA56-BF56-26EE9B4BA2AF}"/>
              </a:ext>
            </a:extLst>
          </p:cNvPr>
          <p:cNvSpPr txBox="1">
            <a:spLocks/>
          </p:cNvSpPr>
          <p:nvPr/>
        </p:nvSpPr>
        <p:spPr>
          <a:xfrm>
            <a:off x="8089490" y="4066626"/>
            <a:ext cx="3393358" cy="359369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Lead teacher for years 4, 5 and 6</a:t>
            </a:r>
          </a:p>
        </p:txBody>
      </p:sp>
      <p:pic>
        <p:nvPicPr>
          <p:cNvPr id="7" name="Picture 6">
            <a:extLst>
              <a:ext uri="{FF2B5EF4-FFF2-40B4-BE49-F238E27FC236}">
                <a16:creationId xmlns:a16="http://schemas.microsoft.com/office/drawing/2014/main" id="{A89040D0-1309-58BE-D9B6-1EF3862DF94E}"/>
              </a:ext>
            </a:extLst>
          </p:cNvPr>
          <p:cNvPicPr>
            <a:picLocks noChangeAspect="1"/>
          </p:cNvPicPr>
          <p:nvPr/>
        </p:nvPicPr>
        <p:blipFill>
          <a:blip r:embed="rId3"/>
          <a:stretch>
            <a:fillRect/>
          </a:stretch>
        </p:blipFill>
        <p:spPr>
          <a:xfrm>
            <a:off x="952500" y="4725476"/>
            <a:ext cx="1543664" cy="1929580"/>
          </a:xfrm>
          <a:prstGeom prst="rect">
            <a:avLst/>
          </a:prstGeom>
        </p:spPr>
      </p:pic>
      <p:pic>
        <p:nvPicPr>
          <p:cNvPr id="1026" name="Picture 2">
            <a:extLst>
              <a:ext uri="{FF2B5EF4-FFF2-40B4-BE49-F238E27FC236}">
                <a16:creationId xmlns:a16="http://schemas.microsoft.com/office/drawing/2014/main" id="{F5CF025D-0098-2843-ECC1-08243146D2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4848" y="4715683"/>
            <a:ext cx="1463060" cy="19393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DC8CD33-5928-D10B-3F38-84AD3CA772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5480" y="4715683"/>
            <a:ext cx="1281040" cy="19296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1.png">
            <a:extLst>
              <a:ext uri="{FF2B5EF4-FFF2-40B4-BE49-F238E27FC236}">
                <a16:creationId xmlns:a16="http://schemas.microsoft.com/office/drawing/2014/main" id="{A9B1AF73-A313-2DC1-B821-2C038DC14013}"/>
              </a:ext>
            </a:extLst>
          </p:cNvPr>
          <p:cNvPicPr/>
          <p:nvPr/>
        </p:nvPicPr>
        <p:blipFill>
          <a:blip r:embed="rId6">
            <a:extLst>
              <a:ext uri="{28A0092B-C50C-407E-A947-70E740481C1C}">
                <a14:useLocalDpi xmlns:a14="http://schemas.microsoft.com/office/drawing/2010/main" val="0"/>
              </a:ext>
            </a:extLst>
          </a:blip>
          <a:stretch>
            <a:fillRect/>
          </a:stretch>
        </p:blipFill>
        <p:spPr>
          <a:xfrm>
            <a:off x="10767756" y="108664"/>
            <a:ext cx="1267951" cy="1273727"/>
          </a:xfrm>
          <a:prstGeom prst="rect">
            <a:avLst/>
          </a:prstGeom>
        </p:spPr>
      </p:pic>
    </p:spTree>
    <p:extLst>
      <p:ext uri="{BB962C8B-B14F-4D97-AF65-F5344CB8AC3E}">
        <p14:creationId xmlns:p14="http://schemas.microsoft.com/office/powerpoint/2010/main" val="2584812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149130" y="-573881"/>
            <a:ext cx="10287000" cy="1147762"/>
          </a:xfrm>
        </p:spPr>
        <p:txBody>
          <a:bodyPr/>
          <a:lstStyle/>
          <a:p>
            <a:r>
              <a:rPr lang="en-GB"/>
              <a:t>Tapestry and emailing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435078" y="1150373"/>
            <a:ext cx="10804422" cy="4685631"/>
          </a:xfrm>
        </p:spPr>
        <p:txBody>
          <a:bodyPr>
            <a:noAutofit/>
          </a:bodyPr>
          <a:lstStyle/>
          <a:p>
            <a:r>
              <a:rPr lang="en-GB" sz="2000"/>
              <a:t>You will receive updates about your child’s learning and events within school via tapestry. </a:t>
            </a:r>
          </a:p>
          <a:p>
            <a:endParaRPr lang="en-GB" sz="2000"/>
          </a:p>
          <a:p>
            <a:r>
              <a:rPr lang="en-GB" sz="2000"/>
              <a:t>Please be aware that messages sent to your class teacher, on tapestry, can be viewed by any member of staff at school with a login to tapestry. </a:t>
            </a:r>
          </a:p>
          <a:p>
            <a:endParaRPr lang="en-GB" sz="2000"/>
          </a:p>
          <a:p>
            <a:r>
              <a:rPr lang="en-GB" sz="2000"/>
              <a:t>If you need to discuss a confidential or sensitive topic with your child’s class teacher, please email them or the admin team directly, who will pass the message onto your child’s teacher or alternatively talk to your child’s teacher in person. </a:t>
            </a:r>
          </a:p>
          <a:p>
            <a:endParaRPr lang="en-GB" sz="2000"/>
          </a:p>
          <a:p>
            <a:r>
              <a:rPr lang="en-GB" sz="2000"/>
              <a:t>If you cannot access tapestry or are unsure of an email, please contact the school admin team. </a:t>
            </a:r>
          </a:p>
          <a:p>
            <a:pPr marL="0" indent="0">
              <a:buNone/>
            </a:pPr>
            <a:r>
              <a:rPr lang="en-GB" sz="3600">
                <a:hlinkClick r:id="rId3"/>
              </a:rPr>
              <a:t>admin@kingsbridgeprimary.org.uk</a:t>
            </a:r>
            <a:r>
              <a:rPr lang="en-GB" sz="3600"/>
              <a:t> </a:t>
            </a:r>
          </a:p>
        </p:txBody>
      </p:sp>
      <p:pic>
        <p:nvPicPr>
          <p:cNvPr id="4" name="Picture 3">
            <a:extLst>
              <a:ext uri="{FF2B5EF4-FFF2-40B4-BE49-F238E27FC236}">
                <a16:creationId xmlns:a16="http://schemas.microsoft.com/office/drawing/2014/main" id="{D58AD7A4-75DB-0073-D717-E99FF50B0B5C}"/>
              </a:ext>
            </a:extLst>
          </p:cNvPr>
          <p:cNvPicPr>
            <a:picLocks noChangeAspect="1"/>
          </p:cNvPicPr>
          <p:nvPr/>
        </p:nvPicPr>
        <p:blipFill>
          <a:blip r:embed="rId4"/>
          <a:stretch>
            <a:fillRect/>
          </a:stretch>
        </p:blipFill>
        <p:spPr>
          <a:xfrm>
            <a:off x="10722078" y="0"/>
            <a:ext cx="1320792" cy="1613609"/>
          </a:xfrm>
          <a:prstGeom prst="rect">
            <a:avLst/>
          </a:prstGeom>
        </p:spPr>
      </p:pic>
      <p:pic>
        <p:nvPicPr>
          <p:cNvPr id="5" name="Picture 4">
            <a:extLst>
              <a:ext uri="{FF2B5EF4-FFF2-40B4-BE49-F238E27FC236}">
                <a16:creationId xmlns:a16="http://schemas.microsoft.com/office/drawing/2014/main" id="{6EC02AF4-EF2D-A312-F531-79D436EC1D04}"/>
              </a:ext>
            </a:extLst>
          </p:cNvPr>
          <p:cNvPicPr>
            <a:picLocks noChangeAspect="1"/>
          </p:cNvPicPr>
          <p:nvPr/>
        </p:nvPicPr>
        <p:blipFill>
          <a:blip r:embed="rId5"/>
          <a:stretch>
            <a:fillRect/>
          </a:stretch>
        </p:blipFill>
        <p:spPr>
          <a:xfrm>
            <a:off x="10722078" y="1573412"/>
            <a:ext cx="1320792" cy="968022"/>
          </a:xfrm>
          <a:prstGeom prst="rect">
            <a:avLst/>
          </a:prstGeom>
        </p:spPr>
      </p:pic>
    </p:spTree>
    <p:extLst>
      <p:ext uri="{BB962C8B-B14F-4D97-AF65-F5344CB8AC3E}">
        <p14:creationId xmlns:p14="http://schemas.microsoft.com/office/powerpoint/2010/main" val="101341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244578" y="118141"/>
            <a:ext cx="10287000" cy="562897"/>
          </a:xfrm>
        </p:spPr>
        <p:txBody>
          <a:bodyPr/>
          <a:lstStyle/>
          <a:p>
            <a:r>
              <a:rPr lang="en-GB"/>
              <a:t>Attendance</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244578" y="1063898"/>
            <a:ext cx="10287000" cy="3890965"/>
          </a:xfrm>
        </p:spPr>
        <p:txBody>
          <a:bodyPr>
            <a:normAutofit/>
          </a:bodyPr>
          <a:lstStyle/>
          <a:p>
            <a:pPr marL="0" indent="0">
              <a:buNone/>
            </a:pPr>
            <a:r>
              <a:rPr lang="en-GB" sz="2400" b="1"/>
              <a:t>‘Attendance is the essential foundation to good outcomes’ </a:t>
            </a:r>
            <a:r>
              <a:rPr lang="en-GB" sz="1200" b="1"/>
              <a:t>Working together to improve school attendance DFE 2024</a:t>
            </a:r>
          </a:p>
          <a:p>
            <a:pPr marL="0" indent="0">
              <a:buNone/>
            </a:pPr>
            <a:endParaRPr lang="en-GB" b="1"/>
          </a:p>
          <a:p>
            <a:pPr marL="0" indent="0">
              <a:buNone/>
            </a:pPr>
            <a:endParaRPr lang="en-GB" sz="1200" b="1"/>
          </a:p>
          <a:p>
            <a:pPr marL="0" indent="0">
              <a:buNone/>
            </a:pPr>
            <a:endParaRPr lang="en-GB" sz="1400"/>
          </a:p>
        </p:txBody>
      </p:sp>
      <p:graphicFrame>
        <p:nvGraphicFramePr>
          <p:cNvPr id="4" name="Table 3">
            <a:extLst>
              <a:ext uri="{FF2B5EF4-FFF2-40B4-BE49-F238E27FC236}">
                <a16:creationId xmlns:a16="http://schemas.microsoft.com/office/drawing/2014/main" id="{4089E23C-9766-960F-6571-B0CF5A02E3AC}"/>
              </a:ext>
            </a:extLst>
          </p:cNvPr>
          <p:cNvGraphicFramePr>
            <a:graphicFrameLocks noGrp="1"/>
          </p:cNvGraphicFramePr>
          <p:nvPr>
            <p:extLst>
              <p:ext uri="{D42A27DB-BD31-4B8C-83A1-F6EECF244321}">
                <p14:modId xmlns:p14="http://schemas.microsoft.com/office/powerpoint/2010/main" val="1130040584"/>
              </p:ext>
            </p:extLst>
          </p:nvPr>
        </p:nvGraphicFramePr>
        <p:xfrm>
          <a:off x="416041" y="3300893"/>
          <a:ext cx="11359918" cy="3334398"/>
        </p:xfrm>
        <a:graphic>
          <a:graphicData uri="http://schemas.openxmlformats.org/drawingml/2006/table">
            <a:tbl>
              <a:tblPr firstRow="1" firstCol="1" bandRow="1">
                <a:tableStyleId>{5C22544A-7EE6-4342-B048-85BDC9FD1C3A}</a:tableStyleId>
              </a:tblPr>
              <a:tblGrid>
                <a:gridCol w="2327185">
                  <a:extLst>
                    <a:ext uri="{9D8B030D-6E8A-4147-A177-3AD203B41FA5}">
                      <a16:colId xmlns:a16="http://schemas.microsoft.com/office/drawing/2014/main" val="477862813"/>
                    </a:ext>
                  </a:extLst>
                </a:gridCol>
                <a:gridCol w="2289441">
                  <a:extLst>
                    <a:ext uri="{9D8B030D-6E8A-4147-A177-3AD203B41FA5}">
                      <a16:colId xmlns:a16="http://schemas.microsoft.com/office/drawing/2014/main" val="310436272"/>
                    </a:ext>
                  </a:extLst>
                </a:gridCol>
                <a:gridCol w="2247553">
                  <a:extLst>
                    <a:ext uri="{9D8B030D-6E8A-4147-A177-3AD203B41FA5}">
                      <a16:colId xmlns:a16="http://schemas.microsoft.com/office/drawing/2014/main" val="3217388251"/>
                    </a:ext>
                  </a:extLst>
                </a:gridCol>
                <a:gridCol w="2377328">
                  <a:extLst>
                    <a:ext uri="{9D8B030D-6E8A-4147-A177-3AD203B41FA5}">
                      <a16:colId xmlns:a16="http://schemas.microsoft.com/office/drawing/2014/main" val="2543955148"/>
                    </a:ext>
                  </a:extLst>
                </a:gridCol>
                <a:gridCol w="2118411">
                  <a:extLst>
                    <a:ext uri="{9D8B030D-6E8A-4147-A177-3AD203B41FA5}">
                      <a16:colId xmlns:a16="http://schemas.microsoft.com/office/drawing/2014/main" val="4057915556"/>
                    </a:ext>
                  </a:extLst>
                </a:gridCol>
              </a:tblGrid>
              <a:tr h="889394">
                <a:tc>
                  <a:txBody>
                    <a:bodyPr/>
                    <a:lstStyle/>
                    <a:p>
                      <a:pPr>
                        <a:lnSpc>
                          <a:spcPct val="115000"/>
                        </a:lnSpc>
                        <a:spcAft>
                          <a:spcPts val="1000"/>
                        </a:spcAft>
                      </a:pPr>
                      <a:r>
                        <a:rPr lang="en-GB" sz="1800">
                          <a:effectLst/>
                        </a:rPr>
                        <a:t>If your child misses…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That equals at least…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Which is the same as around….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And over 13 years of education that’s…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Or at least…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1606783"/>
                  </a:ext>
                </a:extLst>
              </a:tr>
              <a:tr h="587019">
                <a:tc>
                  <a:txBody>
                    <a:bodyPr/>
                    <a:lstStyle/>
                    <a:p>
                      <a:pPr>
                        <a:lnSpc>
                          <a:spcPct val="115000"/>
                        </a:lnSpc>
                        <a:spcAft>
                          <a:spcPts val="1000"/>
                        </a:spcAft>
                      </a:pPr>
                      <a:r>
                        <a:rPr lang="en-GB" sz="1800">
                          <a:effectLst/>
                        </a:rPr>
                        <a:t>1 day a fortnight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78 lessons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4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Nearly 1.5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1014 lessons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7082614"/>
                  </a:ext>
                </a:extLst>
              </a:tr>
              <a:tr h="587019">
                <a:tc>
                  <a:txBody>
                    <a:bodyPr/>
                    <a:lstStyle/>
                    <a:p>
                      <a:pPr>
                        <a:lnSpc>
                          <a:spcPct val="115000"/>
                        </a:lnSpc>
                        <a:spcAft>
                          <a:spcPts val="1000"/>
                        </a:spcAft>
                      </a:pPr>
                      <a:r>
                        <a:rPr lang="en-GB" sz="1800">
                          <a:effectLst/>
                        </a:rPr>
                        <a:t>1 day a week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156 lessons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8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Over 2.5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2028 lessons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0766346"/>
                  </a:ext>
                </a:extLst>
              </a:tr>
              <a:tr h="587019">
                <a:tc>
                  <a:txBody>
                    <a:bodyPr/>
                    <a:lstStyle/>
                    <a:p>
                      <a:pPr>
                        <a:lnSpc>
                          <a:spcPct val="115000"/>
                        </a:lnSpc>
                        <a:spcAft>
                          <a:spcPts val="1000"/>
                        </a:spcAft>
                      </a:pPr>
                      <a:r>
                        <a:rPr lang="en-GB" sz="1800">
                          <a:effectLst/>
                        </a:rPr>
                        <a:t>2 days a week</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312 lessons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16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Over 5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4056 lessons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0183963"/>
                  </a:ext>
                </a:extLst>
              </a:tr>
              <a:tr h="587019">
                <a:tc>
                  <a:txBody>
                    <a:bodyPr/>
                    <a:lstStyle/>
                    <a:p>
                      <a:pPr>
                        <a:lnSpc>
                          <a:spcPct val="115000"/>
                        </a:lnSpc>
                        <a:spcAft>
                          <a:spcPts val="1000"/>
                        </a:spcAft>
                      </a:pPr>
                      <a:r>
                        <a:rPr lang="en-GB" sz="1800">
                          <a:effectLst/>
                        </a:rPr>
                        <a:t>3 days a week</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468 lessons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23 whole school weeks per year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Nearly 8 whole years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800">
                          <a:effectLst/>
                        </a:rPr>
                        <a:t>6084 lessons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1401184"/>
                  </a:ext>
                </a:extLst>
              </a:tr>
            </a:tbl>
          </a:graphicData>
        </a:graphic>
      </p:graphicFrame>
      <p:sp>
        <p:nvSpPr>
          <p:cNvPr id="6" name="TextBox 5">
            <a:extLst>
              <a:ext uri="{FF2B5EF4-FFF2-40B4-BE49-F238E27FC236}">
                <a16:creationId xmlns:a16="http://schemas.microsoft.com/office/drawing/2014/main" id="{E0B67F0D-8268-B77F-7ED6-0C02671B3640}"/>
              </a:ext>
            </a:extLst>
          </p:cNvPr>
          <p:cNvSpPr txBox="1"/>
          <p:nvPr/>
        </p:nvSpPr>
        <p:spPr>
          <a:xfrm>
            <a:off x="244578" y="1823565"/>
            <a:ext cx="11947422" cy="1323439"/>
          </a:xfrm>
          <a:prstGeom prst="rect">
            <a:avLst/>
          </a:prstGeom>
          <a:noFill/>
        </p:spPr>
        <p:txBody>
          <a:bodyPr wrap="square">
            <a:spAutoFit/>
          </a:bodyPr>
          <a:lstStyle/>
          <a:p>
            <a:pPr marL="0" indent="0">
              <a:buNone/>
            </a:pPr>
            <a:r>
              <a:rPr lang="en-GB" sz="2000" b="1"/>
              <a:t>Registration in class opens at 8:50- 9:05 </a:t>
            </a:r>
          </a:p>
          <a:p>
            <a:pPr marL="0" indent="0">
              <a:buNone/>
            </a:pPr>
            <a:r>
              <a:rPr lang="en-GB" sz="2000" b="1"/>
              <a:t>After 9:05 your child is registered as late </a:t>
            </a:r>
          </a:p>
          <a:p>
            <a:pPr marL="0" indent="0">
              <a:buNone/>
            </a:pPr>
            <a:r>
              <a:rPr lang="en-GB" sz="2000" b="1"/>
              <a:t>The register closes at 9:10. If your child arrives at school after this time, they must go to the office before going to their classroom.</a:t>
            </a:r>
          </a:p>
        </p:txBody>
      </p:sp>
      <p:pic>
        <p:nvPicPr>
          <p:cNvPr id="7" name="Picture 6">
            <a:extLst>
              <a:ext uri="{FF2B5EF4-FFF2-40B4-BE49-F238E27FC236}">
                <a16:creationId xmlns:a16="http://schemas.microsoft.com/office/drawing/2014/main" id="{7099814C-F49F-931D-8643-42CDEB127794}"/>
              </a:ext>
            </a:extLst>
          </p:cNvPr>
          <p:cNvPicPr>
            <a:picLocks noChangeAspect="1"/>
          </p:cNvPicPr>
          <p:nvPr/>
        </p:nvPicPr>
        <p:blipFill>
          <a:blip r:embed="rId3"/>
          <a:srcRect l="14411" t="14610" r="12443" b="17037"/>
          <a:stretch/>
        </p:blipFill>
        <p:spPr>
          <a:xfrm>
            <a:off x="9651999" y="95306"/>
            <a:ext cx="2540001" cy="1171464"/>
          </a:xfrm>
          <a:prstGeom prst="rect">
            <a:avLst/>
          </a:prstGeom>
        </p:spPr>
      </p:pic>
    </p:spTree>
    <p:extLst>
      <p:ext uri="{BB962C8B-B14F-4D97-AF65-F5344CB8AC3E}">
        <p14:creationId xmlns:p14="http://schemas.microsoft.com/office/powerpoint/2010/main" val="368642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244578" y="118141"/>
            <a:ext cx="10287000" cy="562897"/>
          </a:xfrm>
        </p:spPr>
        <p:txBody>
          <a:bodyPr/>
          <a:lstStyle/>
          <a:p>
            <a:r>
              <a:rPr lang="en-GB"/>
              <a:t>Arrive at school each morning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244578" y="681038"/>
            <a:ext cx="10287000" cy="3890965"/>
          </a:xfrm>
        </p:spPr>
        <p:txBody>
          <a:bodyPr>
            <a:normAutofit/>
          </a:bodyPr>
          <a:lstStyle/>
          <a:p>
            <a:pPr marL="0" indent="0">
              <a:buNone/>
            </a:pPr>
            <a:r>
              <a:rPr lang="en-GB" sz="2000" b="1"/>
              <a:t>We aim to support all our pupils to develop confidence and independence from the moment they step through the school gates. </a:t>
            </a:r>
          </a:p>
          <a:p>
            <a:pPr marL="0" indent="0">
              <a:buNone/>
            </a:pPr>
            <a:endParaRPr lang="en-GB" sz="2000" b="1"/>
          </a:p>
          <a:p>
            <a:pPr marL="0" indent="0">
              <a:buNone/>
            </a:pPr>
            <a:r>
              <a:rPr lang="en-GB" sz="2000" b="1"/>
              <a:t>Please can we encourage you to say goodbye to your child at the gate. </a:t>
            </a:r>
          </a:p>
          <a:p>
            <a:pPr marL="0" indent="0">
              <a:buNone/>
            </a:pPr>
            <a:r>
              <a:rPr lang="en-GB" sz="2000" b="1"/>
              <a:t>Teachers will meet the pupils as they arrive in class and settle them into school. </a:t>
            </a:r>
          </a:p>
          <a:p>
            <a:pPr marL="0" indent="0">
              <a:buNone/>
            </a:pPr>
            <a:endParaRPr lang="en-GB" sz="2000" b="1"/>
          </a:p>
          <a:p>
            <a:pPr marL="0" indent="0">
              <a:buNone/>
            </a:pPr>
            <a:r>
              <a:rPr lang="en-GB" sz="2000" b="1"/>
              <a:t>The school environment can become incredibly busy when lots of parents and families are walking their children to their classrooms. This can be very overwhelming for our pupils. </a:t>
            </a:r>
          </a:p>
          <a:p>
            <a:pPr marL="0" indent="0">
              <a:buNone/>
            </a:pPr>
            <a:endParaRPr lang="en-GB" sz="1200" b="1"/>
          </a:p>
          <a:p>
            <a:pPr marL="0" indent="0">
              <a:buNone/>
            </a:pPr>
            <a:endParaRPr lang="en-GB" sz="1400"/>
          </a:p>
        </p:txBody>
      </p:sp>
      <p:pic>
        <p:nvPicPr>
          <p:cNvPr id="5" name="Picture 4">
            <a:extLst>
              <a:ext uri="{FF2B5EF4-FFF2-40B4-BE49-F238E27FC236}">
                <a16:creationId xmlns:a16="http://schemas.microsoft.com/office/drawing/2014/main" id="{97163A9D-1473-E4BF-F756-E46E6674C412}"/>
              </a:ext>
            </a:extLst>
          </p:cNvPr>
          <p:cNvPicPr>
            <a:picLocks noChangeAspect="1"/>
          </p:cNvPicPr>
          <p:nvPr/>
        </p:nvPicPr>
        <p:blipFill>
          <a:blip r:embed="rId3"/>
          <a:stretch>
            <a:fillRect/>
          </a:stretch>
        </p:blipFill>
        <p:spPr>
          <a:xfrm>
            <a:off x="8451644" y="4410797"/>
            <a:ext cx="3495778" cy="2329062"/>
          </a:xfrm>
          <a:prstGeom prst="rect">
            <a:avLst/>
          </a:prstGeom>
        </p:spPr>
      </p:pic>
    </p:spTree>
    <p:extLst>
      <p:ext uri="{BB962C8B-B14F-4D97-AF65-F5344CB8AC3E}">
        <p14:creationId xmlns:p14="http://schemas.microsoft.com/office/powerpoint/2010/main" val="2715426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244031" y="-471942"/>
            <a:ext cx="10287000" cy="1147762"/>
          </a:xfrm>
        </p:spPr>
        <p:txBody>
          <a:bodyPr/>
          <a:lstStyle/>
          <a:p>
            <a:r>
              <a:rPr lang="en-GB"/>
              <a:t>Reading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244031" y="675820"/>
            <a:ext cx="10287000" cy="3890965"/>
          </a:xfrm>
        </p:spPr>
        <p:txBody>
          <a:bodyPr>
            <a:normAutofit fontScale="25000" lnSpcReduction="20000"/>
          </a:bodyPr>
          <a:lstStyle/>
          <a:p>
            <a:r>
              <a:rPr lang="en-GB" sz="8000"/>
              <a:t>Reading the most important aspect of your child’s learning and is something we are all passionate about! </a:t>
            </a:r>
          </a:p>
          <a:p>
            <a:endParaRPr lang="en-GB" sz="8000"/>
          </a:p>
          <a:p>
            <a:r>
              <a:rPr lang="en-GB" sz="8000"/>
              <a:t>RWI- If your child is still learning their sounds through our RWI programme, they will have a RWI group of tapestry where you will receive regular updates. We will continue to assess the children’s reading progress each term. </a:t>
            </a:r>
          </a:p>
          <a:p>
            <a:endParaRPr lang="en-GB" sz="8000"/>
          </a:p>
          <a:p>
            <a:r>
              <a:rPr lang="en-GB" sz="8000"/>
              <a:t>Children in year two will begin to move onto our whole class reading programme and will  be assessed each term. They will bring home book band books </a:t>
            </a:r>
          </a:p>
          <a:p>
            <a:endParaRPr lang="en-GB" sz="8000"/>
          </a:p>
          <a:p>
            <a:r>
              <a:rPr lang="en-GB" sz="8000"/>
              <a:t>Year 3 children will be assessed each term using AR STAR tests and will bring home a reading book within the ZPD range. </a:t>
            </a:r>
          </a:p>
          <a:p>
            <a:pPr marL="0" indent="0">
              <a:buNone/>
            </a:pPr>
            <a:endParaRPr lang="en-GB" sz="8000"/>
          </a:p>
          <a:p>
            <a:r>
              <a:rPr lang="en-GB" sz="8000"/>
              <a:t>at least 15 minutes of daily reading at home. </a:t>
            </a:r>
          </a:p>
          <a:p>
            <a:r>
              <a:rPr lang="en-GB" sz="8000"/>
              <a:t>Reading to your child is just as valuable throughout their primary years. Please continue to read out loud to your child. </a:t>
            </a:r>
          </a:p>
          <a:p>
            <a:pPr marL="0" indent="0">
              <a:buNone/>
            </a:pPr>
            <a:endParaRPr lang="en-GB"/>
          </a:p>
          <a:p>
            <a:pPr marL="0" indent="0">
              <a:buNone/>
            </a:pPr>
            <a:endParaRPr lang="en-GB"/>
          </a:p>
          <a:p>
            <a:endParaRPr lang="en-GB"/>
          </a:p>
        </p:txBody>
      </p:sp>
      <p:pic>
        <p:nvPicPr>
          <p:cNvPr id="1026" name="Picture 2" descr="brown-medium-hair-girl-reading-a-book emoji | AI Emoji Generator">
            <a:extLst>
              <a:ext uri="{FF2B5EF4-FFF2-40B4-BE49-F238E27FC236}">
                <a16:creationId xmlns:a16="http://schemas.microsoft.com/office/drawing/2014/main" id="{DDE18DD8-DDB9-30D9-1474-FF239B163D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31031" y="-3366"/>
            <a:ext cx="1955800" cy="195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582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303571" y="158667"/>
            <a:ext cx="10287000" cy="489155"/>
          </a:xfrm>
        </p:spPr>
        <p:txBody>
          <a:bodyPr>
            <a:normAutofit fontScale="90000"/>
          </a:bodyPr>
          <a:lstStyle/>
          <a:p>
            <a:r>
              <a:rPr lang="en-GB" err="1"/>
              <a:t>sparx</a:t>
            </a:r>
            <a:r>
              <a:rPr lang="en-GB"/>
              <a:t>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303571" y="1008480"/>
            <a:ext cx="10287000" cy="3890965"/>
          </a:xfrm>
        </p:spPr>
        <p:txBody>
          <a:bodyPr/>
          <a:lstStyle/>
          <a:p>
            <a:r>
              <a:rPr lang="en-GB" sz="2000"/>
              <a:t>Children are set weekly compulsory times table homework on </a:t>
            </a:r>
            <a:r>
              <a:rPr lang="en-GB" sz="2000" err="1"/>
              <a:t>Sparx</a:t>
            </a:r>
            <a:r>
              <a:rPr lang="en-GB" sz="2000"/>
              <a:t> maths. </a:t>
            </a:r>
          </a:p>
          <a:p>
            <a:r>
              <a:rPr lang="en-GB" sz="2000"/>
              <a:t>This is set on Fridays at 4pm and due the following Friday at 3pm. </a:t>
            </a:r>
          </a:p>
          <a:p>
            <a:r>
              <a:rPr lang="en-GB" sz="2000"/>
              <a:t>The expectation is for the homework to be completed at home. If you have concerns around this, please contact your child’s teacher. </a:t>
            </a:r>
          </a:p>
          <a:p>
            <a:r>
              <a:rPr lang="en-GB" sz="2000"/>
              <a:t>We celebrate </a:t>
            </a:r>
            <a:r>
              <a:rPr lang="en-GB" sz="2000" err="1"/>
              <a:t>Sparx</a:t>
            </a:r>
            <a:r>
              <a:rPr lang="en-GB" sz="2000"/>
              <a:t> achievements weekly in celebration assemblies. </a:t>
            </a:r>
          </a:p>
          <a:p>
            <a:pPr marL="0" indent="0">
              <a:buNone/>
            </a:pPr>
            <a:endParaRPr lang="en-GB"/>
          </a:p>
          <a:p>
            <a:endParaRPr lang="en-GB"/>
          </a:p>
        </p:txBody>
      </p:sp>
      <p:pic>
        <p:nvPicPr>
          <p:cNvPr id="4" name="Picture 3">
            <a:extLst>
              <a:ext uri="{FF2B5EF4-FFF2-40B4-BE49-F238E27FC236}">
                <a16:creationId xmlns:a16="http://schemas.microsoft.com/office/drawing/2014/main" id="{5D1EEA0B-A40D-6F61-ADF9-EF303295C6AE}"/>
              </a:ext>
            </a:extLst>
          </p:cNvPr>
          <p:cNvPicPr>
            <a:picLocks noChangeAspect="1"/>
          </p:cNvPicPr>
          <p:nvPr/>
        </p:nvPicPr>
        <p:blipFill>
          <a:blip r:embed="rId3"/>
          <a:stretch>
            <a:fillRect/>
          </a:stretch>
        </p:blipFill>
        <p:spPr>
          <a:xfrm>
            <a:off x="8910972" y="158667"/>
            <a:ext cx="3108964" cy="1416133"/>
          </a:xfrm>
          <a:prstGeom prst="rect">
            <a:avLst/>
          </a:prstGeom>
        </p:spPr>
      </p:pic>
    </p:spTree>
    <p:extLst>
      <p:ext uri="{BB962C8B-B14F-4D97-AF65-F5344CB8AC3E}">
        <p14:creationId xmlns:p14="http://schemas.microsoft.com/office/powerpoint/2010/main" val="1560651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303571" y="158667"/>
            <a:ext cx="10287000" cy="489155"/>
          </a:xfrm>
        </p:spPr>
        <p:txBody>
          <a:bodyPr>
            <a:normAutofit fontScale="90000"/>
          </a:bodyPr>
          <a:lstStyle/>
          <a:p>
            <a:r>
              <a:rPr lang="en-GB"/>
              <a:t>Reminder</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a:xfrm>
            <a:off x="303571" y="1008480"/>
            <a:ext cx="8213896" cy="3890965"/>
          </a:xfrm>
        </p:spPr>
        <p:txBody>
          <a:bodyPr/>
          <a:lstStyle/>
          <a:p>
            <a:r>
              <a:rPr lang="en-GB" sz="2000"/>
              <a:t>Please can we remind you to label your child’s belongings. </a:t>
            </a:r>
          </a:p>
          <a:p>
            <a:r>
              <a:rPr lang="en-GB" sz="2000"/>
              <a:t>We remind children to take all their belongings home and try our best to reunite owners with lost items. </a:t>
            </a:r>
          </a:p>
          <a:p>
            <a:r>
              <a:rPr lang="en-GB" sz="2000"/>
              <a:t>Please check the lost property box (in the office) if your child has lost items. </a:t>
            </a:r>
          </a:p>
          <a:p>
            <a:r>
              <a:rPr lang="en-GB" sz="2000"/>
              <a:t>If your child brings home items that don’t belong to them, please return them to school as soon as possible. </a:t>
            </a:r>
          </a:p>
          <a:p>
            <a:endParaRPr lang="en-GB"/>
          </a:p>
          <a:p>
            <a:endParaRPr lang="en-GB"/>
          </a:p>
        </p:txBody>
      </p:sp>
      <p:pic>
        <p:nvPicPr>
          <p:cNvPr id="5" name="Picture 4">
            <a:extLst>
              <a:ext uri="{FF2B5EF4-FFF2-40B4-BE49-F238E27FC236}">
                <a16:creationId xmlns:a16="http://schemas.microsoft.com/office/drawing/2014/main" id="{CEA21BFD-DB41-1499-138E-2BB471C85AED}"/>
              </a:ext>
            </a:extLst>
          </p:cNvPr>
          <p:cNvPicPr>
            <a:picLocks noChangeAspect="1"/>
          </p:cNvPicPr>
          <p:nvPr/>
        </p:nvPicPr>
        <p:blipFill>
          <a:blip r:embed="rId3"/>
          <a:stretch>
            <a:fillRect/>
          </a:stretch>
        </p:blipFill>
        <p:spPr>
          <a:xfrm>
            <a:off x="8639346" y="158667"/>
            <a:ext cx="3249083" cy="2167602"/>
          </a:xfrm>
          <a:prstGeom prst="rect">
            <a:avLst/>
          </a:prstGeom>
        </p:spPr>
      </p:pic>
    </p:spTree>
    <p:extLst>
      <p:ext uri="{BB962C8B-B14F-4D97-AF65-F5344CB8AC3E}">
        <p14:creationId xmlns:p14="http://schemas.microsoft.com/office/powerpoint/2010/main" val="940576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F59-08E2-F291-B30B-CF05D79F538F}"/>
              </a:ext>
            </a:extLst>
          </p:cNvPr>
          <p:cNvSpPr>
            <a:spLocks noGrp="1"/>
          </p:cNvSpPr>
          <p:nvPr>
            <p:ph type="title"/>
          </p:nvPr>
        </p:nvSpPr>
        <p:spPr>
          <a:xfrm>
            <a:off x="478367" y="-207962"/>
            <a:ext cx="10287000" cy="1147762"/>
          </a:xfrm>
        </p:spPr>
        <p:txBody>
          <a:bodyPr>
            <a:normAutofit/>
          </a:bodyPr>
          <a:lstStyle/>
          <a:p>
            <a:r>
              <a:rPr lang="en-GB" sz="3600"/>
              <a:t>Phase 2 leader email  </a:t>
            </a:r>
          </a:p>
        </p:txBody>
      </p:sp>
      <p:sp>
        <p:nvSpPr>
          <p:cNvPr id="3" name="Content Placeholder 2">
            <a:extLst>
              <a:ext uri="{FF2B5EF4-FFF2-40B4-BE49-F238E27FC236}">
                <a16:creationId xmlns:a16="http://schemas.microsoft.com/office/drawing/2014/main" id="{F35727E7-88D6-7705-0D96-9F13A7C4EE18}"/>
              </a:ext>
            </a:extLst>
          </p:cNvPr>
          <p:cNvSpPr>
            <a:spLocks noGrp="1"/>
          </p:cNvSpPr>
          <p:nvPr>
            <p:ph idx="1"/>
          </p:nvPr>
        </p:nvSpPr>
        <p:spPr/>
        <p:txBody>
          <a:bodyPr/>
          <a:lstStyle/>
          <a:p>
            <a:r>
              <a:rPr lang="en-GB" sz="4400">
                <a:hlinkClick r:id="rId3"/>
              </a:rPr>
              <a:t>Katy.mott@kingsbridgeprimary.org.uk</a:t>
            </a:r>
            <a:r>
              <a:rPr lang="en-GB" sz="4400"/>
              <a:t> </a:t>
            </a:r>
          </a:p>
          <a:p>
            <a:endParaRPr lang="en-GB"/>
          </a:p>
        </p:txBody>
      </p:sp>
      <p:pic>
        <p:nvPicPr>
          <p:cNvPr id="4" name="Picture 4">
            <a:extLst>
              <a:ext uri="{FF2B5EF4-FFF2-40B4-BE49-F238E27FC236}">
                <a16:creationId xmlns:a16="http://schemas.microsoft.com/office/drawing/2014/main" id="{C1E5D1DB-A334-4372-BDAB-C0F16F848E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5347" y="152401"/>
            <a:ext cx="1550686" cy="233576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686731"/>
      </p:ext>
    </p:extLst>
  </p:cSld>
  <p:clrMapOvr>
    <a:masterClrMapping/>
  </p:clrMapOvr>
</p:sld>
</file>

<file path=ppt/theme/theme1.xml><?xml version="1.0" encoding="utf-8"?>
<a:theme xmlns:a="http://schemas.openxmlformats.org/drawingml/2006/main" name="AfterglowVTI">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0FCC793C5A7B3438502F43F91CF5639" ma:contentTypeVersion="15" ma:contentTypeDescription="Create a new document." ma:contentTypeScope="" ma:versionID="cdc113e325152359e7fb587796b3c6d7">
  <xsd:schema xmlns:xsd="http://www.w3.org/2001/XMLSchema" xmlns:xs="http://www.w3.org/2001/XMLSchema" xmlns:p="http://schemas.microsoft.com/office/2006/metadata/properties" xmlns:ns2="4dcdc3f4-ab67-4df4-93a8-a8254d5e8f75" xmlns:ns3="6376496f-3cfb-4b36-8099-3df04cdf577e" targetNamespace="http://schemas.microsoft.com/office/2006/metadata/properties" ma:root="true" ma:fieldsID="90920c2e70b06a157d8c1ecb7a31fc8d" ns2:_="" ns3:_="">
    <xsd:import namespace="4dcdc3f4-ab67-4df4-93a8-a8254d5e8f75"/>
    <xsd:import namespace="6376496f-3cfb-4b36-8099-3df04cdf577e"/>
    <xsd:element name="properties">
      <xsd:complexType>
        <xsd:sequence>
          <xsd:element name="documentManagement">
            <xsd:complexType>
              <xsd:all>
                <xsd:element ref="ns3:j3de6ae89aac41b7b031d012796e6fbb" minOccurs="0"/>
                <xsd:element ref="ns2:TaxCatchAll"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lcf76f155ced4ddcb4097134ff3c332f"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dc3f4-ab67-4df4-93a8-a8254d5e8f7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7f59a608-5f0f-4172-9175-74a12c59bcbd}" ma:internalName="TaxCatchAll" ma:showField="CatchAllData" ma:web="4dcdc3f4-ab67-4df4-93a8-a8254d5e8f7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76496f-3cfb-4b36-8099-3df04cdf577e" elementFormDefault="qualified">
    <xsd:import namespace="http://schemas.microsoft.com/office/2006/documentManagement/types"/>
    <xsd:import namespace="http://schemas.microsoft.com/office/infopath/2007/PartnerControls"/>
    <xsd:element name="j3de6ae89aac41b7b031d012796e6fbb" ma:index="9" nillable="true" ma:taxonomy="true" ma:internalName="j3de6ae89aac41b7b031d012796e6fbb" ma:taxonomyFieldName="Staff_x0020_Category" ma:displayName="Staff Category" ma:fieldId="{33de6ae8-9aac-41b7-b031-d012796e6fbb}" ma:sspId="c55e06ae-8cb1-41c6-a470-875edd1f607d" ma:termSetId="8f63426e-bed8-4c05-9491-9ea1dab76dda" ma:anchorId="00000000-0000-0000-0000-000000000000" ma:open="fals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55e06ae-8cb1-41c6-a470-875edd1f607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376496f-3cfb-4b36-8099-3df04cdf577e">
      <Terms xmlns="http://schemas.microsoft.com/office/infopath/2007/PartnerControls"/>
    </lcf76f155ced4ddcb4097134ff3c332f>
    <TaxCatchAll xmlns="4dcdc3f4-ab67-4df4-93a8-a8254d5e8f75" xsi:nil="true"/>
    <j3de6ae89aac41b7b031d012796e6fbb xmlns="6376496f-3cfb-4b36-8099-3df04cdf577e">
      <Terms xmlns="http://schemas.microsoft.com/office/infopath/2007/PartnerControls"/>
    </j3de6ae89aac41b7b031d012796e6fbb>
  </documentManagement>
</p:properties>
</file>

<file path=customXml/itemProps1.xml><?xml version="1.0" encoding="utf-8"?>
<ds:datastoreItem xmlns:ds="http://schemas.openxmlformats.org/officeDocument/2006/customXml" ds:itemID="{AB87A19C-176A-43BB-90C1-172EBA2D9C5D}">
  <ds:schemaRefs>
    <ds:schemaRef ds:uri="http://schemas.microsoft.com/sharepoint/v3/contenttype/forms"/>
  </ds:schemaRefs>
</ds:datastoreItem>
</file>

<file path=customXml/itemProps2.xml><?xml version="1.0" encoding="utf-8"?>
<ds:datastoreItem xmlns:ds="http://schemas.openxmlformats.org/officeDocument/2006/customXml" ds:itemID="{7E358799-9AC1-49B9-A60C-D9E0906532E8}"/>
</file>

<file path=customXml/itemProps3.xml><?xml version="1.0" encoding="utf-8"?>
<ds:datastoreItem xmlns:ds="http://schemas.openxmlformats.org/officeDocument/2006/customXml" ds:itemID="{4F549618-0176-4C15-A03B-BBCB642854C4}">
  <ds:schemaRefs>
    <ds:schemaRef ds:uri="4dcdc3f4-ab67-4df4-93a8-a8254d5e8f75"/>
    <ds:schemaRef ds:uri="6376496f-3cfb-4b36-8099-3df04cdf577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921</Words>
  <Application>Microsoft Office PowerPoint</Application>
  <PresentationFormat>Widescreen</PresentationFormat>
  <Paragraphs>103</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Trade Gothic Next Cond</vt:lpstr>
      <vt:lpstr>Trade Gothic Next Light</vt:lpstr>
      <vt:lpstr>AfterglowVTI</vt:lpstr>
      <vt:lpstr>Phase  2  </vt:lpstr>
      <vt:lpstr>Staff structure </vt:lpstr>
      <vt:lpstr>Tapestry and emailing </vt:lpstr>
      <vt:lpstr>Attendance</vt:lpstr>
      <vt:lpstr>Arrive at school each morning </vt:lpstr>
      <vt:lpstr>Reading </vt:lpstr>
      <vt:lpstr>sparx </vt:lpstr>
      <vt:lpstr>Reminder</vt:lpstr>
      <vt:lpstr>Phase 2 leader email  </vt:lpstr>
    </vt:vector>
  </TitlesOfParts>
  <Company>Education South West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2/3   </dc:title>
  <dc:creator>Katy MOTT</dc:creator>
  <cp:lastModifiedBy>Katy MOTT</cp:lastModifiedBy>
  <cp:revision>1</cp:revision>
  <cp:lastPrinted>2024-09-12T07:34:21Z</cp:lastPrinted>
  <dcterms:created xsi:type="dcterms:W3CDTF">2024-09-05T15:11:02Z</dcterms:created>
  <dcterms:modified xsi:type="dcterms:W3CDTF">2024-09-13T15:02:08Z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0x010100D0FCC793C5A7B3438502F43F91CF5639</vt:lpwstr>
  </property>
  <property fmtid="{D5CDD505-2E9C-101B-9397-08002B2CF9AE}" pid="3" name="MediaServiceImageTags">
    <vt:lpwstr/>
  </property>
  <property fmtid="{D5CDD505-2E9C-101B-9397-08002B2CF9AE}" pid="4" name="Staff Category">
    <vt:lpwstr/>
  </property>
  <property fmtid="{D5CDD505-2E9C-101B-9397-08002B2CF9AE}" pid="5" name="ComplianceAssetId">
    <vt:lpwstr/>
  </property>
  <property fmtid="{D5CDD505-2E9C-101B-9397-08002B2CF9AE}" pid="6" name="TriggerFlowInfo">
    <vt:lpwstr/>
  </property>
  <property fmtid="{D5CDD505-2E9C-101B-9397-08002B2CF9AE}" pid="7" name="TemplateUrl">
    <vt:lpwstr/>
  </property>
  <property fmtid="{D5CDD505-2E9C-101B-9397-08002B2CF9AE}" pid="8" name="_ExtendedDescription">
    <vt:lpwstr/>
  </property>
  <property fmtid="{D5CDD505-2E9C-101B-9397-08002B2CF9AE}" pid="9" name="xd_Signature">
    <vt:bool>false</vt:bool>
  </property>
  <property fmtid="{D5CDD505-2E9C-101B-9397-08002B2CF9AE}" pid="10" name="xd_ProgID">
    <vt:lpwstr/>
  </property>
  <property fmtid="{D5CDD505-2E9C-101B-9397-08002B2CF9AE}" pid="11" name="Order">
    <vt:r8>489900</vt:r8>
  </property>
</Properties>
</file>