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FD5EA"/>
    <a:srgbClr val="E200E2"/>
    <a:srgbClr val="00B050"/>
    <a:srgbClr val="33CCCB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3D7C4-BF76-D912-2AEF-3EECDE7EEE3F}" v="1" dt="2024-09-01T14:29:21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/>
    <p:restoredTop sz="94632"/>
  </p:normalViewPr>
  <p:slideViewPr>
    <p:cSldViewPr snapToGrid="0" snapToObjects="1">
      <p:cViewPr varScale="1">
        <p:scale>
          <a:sx n="86" d="100"/>
          <a:sy n="86" d="100"/>
        </p:scale>
        <p:origin x="15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HARRIS" userId="S::vicky.harris@blackawtonprimary.org.uk::7753838d-8e49-4e7f-8633-c89f6fd57412" providerId="AD" clId="Web-{5363D7C4-BF76-D912-2AEF-3EECDE7EEE3F}"/>
    <pc:docChg chg="modSld">
      <pc:chgData name="Vicky HARRIS" userId="S::vicky.harris@blackawtonprimary.org.uk::7753838d-8e49-4e7f-8633-c89f6fd57412" providerId="AD" clId="Web-{5363D7C4-BF76-D912-2AEF-3EECDE7EEE3F}" dt="2024-09-01T14:29:21.695" v="0" actId="20577"/>
      <pc:docMkLst>
        <pc:docMk/>
      </pc:docMkLst>
      <pc:sldChg chg="modSp">
        <pc:chgData name="Vicky HARRIS" userId="S::vicky.harris@blackawtonprimary.org.uk::7753838d-8e49-4e7f-8633-c89f6fd57412" providerId="AD" clId="Web-{5363D7C4-BF76-D912-2AEF-3EECDE7EEE3F}" dt="2024-09-01T14:29:21.695" v="0" actId="20577"/>
        <pc:sldMkLst>
          <pc:docMk/>
          <pc:sldMk cId="3535548492" sldId="257"/>
        </pc:sldMkLst>
        <pc:spChg chg="mod">
          <ac:chgData name="Vicky HARRIS" userId="S::vicky.harris@blackawtonprimary.org.uk::7753838d-8e49-4e7f-8633-c89f6fd57412" providerId="AD" clId="Web-{5363D7C4-BF76-D912-2AEF-3EECDE7EEE3F}" dt="2024-09-01T14:29:21.695" v="0" actId="20577"/>
          <ac:spMkLst>
            <pc:docMk/>
            <pc:sldMk cId="3535548492" sldId="257"/>
            <ac:spMk id="4" creationId="{56F7B741-E7C4-FF4F-9B37-86E243B3DAC7}"/>
          </ac:spMkLst>
        </pc:spChg>
      </pc:sldChg>
    </pc:docChg>
  </pc:docChgLst>
  <pc:docChgLst>
    <pc:chgData name="Jayne KELLER" userId="S::jayne.keller@educationsouthwest.org.uk::93921fe9-3110-4b26-8742-110ba57fbb7e" providerId="AD" clId="Web-{806BA3CE-4873-4755-8A53-BD64F16D7B2D}"/>
    <pc:docChg chg="modSld">
      <pc:chgData name="Jayne KELLER" userId="S::jayne.keller@educationsouthwest.org.uk::93921fe9-3110-4b26-8742-110ba57fbb7e" providerId="AD" clId="Web-{806BA3CE-4873-4755-8A53-BD64F16D7B2D}" dt="2024-01-18T11:39:45.802" v="171"/>
      <pc:docMkLst>
        <pc:docMk/>
      </pc:docMkLst>
      <pc:sldChg chg="modSp">
        <pc:chgData name="Jayne KELLER" userId="S::jayne.keller@educationsouthwest.org.uk::93921fe9-3110-4b26-8742-110ba57fbb7e" providerId="AD" clId="Web-{806BA3CE-4873-4755-8A53-BD64F16D7B2D}" dt="2024-01-18T11:39:45.802" v="171"/>
        <pc:sldMkLst>
          <pc:docMk/>
          <pc:sldMk cId="3535548492" sldId="257"/>
        </pc:sldMkLst>
        <pc:graphicFrameChg chg="mod modGraphic">
          <ac:chgData name="Jayne KELLER" userId="S::jayne.keller@educationsouthwest.org.uk::93921fe9-3110-4b26-8742-110ba57fbb7e" providerId="AD" clId="Web-{806BA3CE-4873-4755-8A53-BD64F16D7B2D}" dt="2024-01-18T11:39:45.802" v="171"/>
          <ac:graphicFrameMkLst>
            <pc:docMk/>
            <pc:sldMk cId="3535548492" sldId="257"/>
            <ac:graphicFrameMk id="9" creationId="{BBBBDA32-63C6-B04E-9408-14FF1278A35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4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329126" y="71021"/>
            <a:ext cx="3604334" cy="81674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 Art: Autumn Term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Explore and Draw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(Drawing)</a:t>
            </a:r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70802"/>
              </p:ext>
            </p:extLst>
          </p:nvPr>
        </p:nvGraphicFramePr>
        <p:xfrm>
          <a:off x="133165" y="88444"/>
          <a:ext cx="3107841" cy="621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36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36605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863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composition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How the art is put together.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9711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observational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drawing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/>
                        </a:rPr>
                        <a:t>A drawing showing something in real life.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221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wax resist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Using wax and paint to create patterns and effects.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71811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water colour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type of paint.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84640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line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/>
                        </a:rPr>
                        <a:t>A mark starting at one point and ending at another point.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02973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shape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shape is made when a line encloses space.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27112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shade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shade is where an artist adds black to a colour to make it darker.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600696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tone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The lightness or darkness of colours.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02214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pencil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Comic Sans MS"/>
                        </a:rPr>
                        <a:t>A writing or drawing tool.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32266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pressure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The amount of force you use.  How hard you press down.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122122"/>
                  </a:ext>
                </a:extLst>
              </a:tr>
              <a:tr h="2433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mark making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The different lines, dots, marks, patterns, and textures we make in an artwork. </a:t>
                      </a:r>
                      <a:endParaRPr lang="en-GB" sz="1000" b="0" dirty="0">
                        <a:latin typeface="Comic Sans M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46130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329126" y="991695"/>
            <a:ext cx="3604334" cy="562216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>
              <a:latin typeface="Sassoon Primary" pitchFamily="50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7011097" y="88443"/>
            <a:ext cx="2826489" cy="41758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latin typeface="Comic Sans MS"/>
              </a:rPr>
              <a:t>Learning Sequence </a:t>
            </a:r>
            <a:endParaRPr lang="en-GB" sz="1625" b="1" dirty="0">
              <a:latin typeface="Sassoon Primary" pitchFamily="50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48BEA37-8E27-4D28-AA02-9D99119637FD}"/>
              </a:ext>
            </a:extLst>
          </p:cNvPr>
          <p:cNvSpPr/>
          <p:nvPr/>
        </p:nvSpPr>
        <p:spPr>
          <a:xfrm rot="5400000">
            <a:off x="6709950" y="1934682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4AEA13C-E136-411D-90E1-FA08CC96FC84}"/>
              </a:ext>
            </a:extLst>
          </p:cNvPr>
          <p:cNvSpPr/>
          <p:nvPr/>
        </p:nvSpPr>
        <p:spPr>
          <a:xfrm rot="5400000">
            <a:off x="6709950" y="2929133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32FB9C2-8F93-4CF9-8368-46CE5ADC0839}"/>
              </a:ext>
            </a:extLst>
          </p:cNvPr>
          <p:cNvSpPr/>
          <p:nvPr/>
        </p:nvSpPr>
        <p:spPr>
          <a:xfrm rot="5400000">
            <a:off x="6699807" y="3923584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C259B5-7DD0-43CB-9B34-DC8EC8BC9578}"/>
              </a:ext>
            </a:extLst>
          </p:cNvPr>
          <p:cNvSpPr/>
          <p:nvPr/>
        </p:nvSpPr>
        <p:spPr>
          <a:xfrm rot="5400000">
            <a:off x="6699807" y="4918035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78B442-9645-4A09-A80D-99A7B8215FE7}"/>
              </a:ext>
            </a:extLst>
          </p:cNvPr>
          <p:cNvSpPr/>
          <p:nvPr/>
        </p:nvSpPr>
        <p:spPr>
          <a:xfrm rot="5400000">
            <a:off x="6699799" y="5921551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0D36E53-68FA-4C94-99BB-056832ED9DBD}"/>
              </a:ext>
            </a:extLst>
          </p:cNvPr>
          <p:cNvSpPr/>
          <p:nvPr/>
        </p:nvSpPr>
        <p:spPr>
          <a:xfrm rot="5400000">
            <a:off x="6714994" y="940231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3C6-23C8-411D-A828-9F4D12C7EE53}"/>
              </a:ext>
            </a:extLst>
          </p:cNvPr>
          <p:cNvSpPr txBox="1"/>
          <p:nvPr/>
        </p:nvSpPr>
        <p:spPr>
          <a:xfrm>
            <a:off x="7161201" y="9916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53274-4706-4875-9964-46797FD988E9}"/>
              </a:ext>
            </a:extLst>
          </p:cNvPr>
          <p:cNvSpPr txBox="1"/>
          <p:nvPr/>
        </p:nvSpPr>
        <p:spPr>
          <a:xfrm>
            <a:off x="7151050" y="1995212"/>
            <a:ext cx="256802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23EF4-1AB8-48A9-9FCC-4B2774AA9E50}"/>
              </a:ext>
            </a:extLst>
          </p:cNvPr>
          <p:cNvSpPr txBox="1"/>
          <p:nvPr/>
        </p:nvSpPr>
        <p:spPr>
          <a:xfrm>
            <a:off x="7156064" y="29896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D6A9E-035B-4888-BB32-B2B70A635E73}"/>
              </a:ext>
            </a:extLst>
          </p:cNvPr>
          <p:cNvSpPr txBox="1"/>
          <p:nvPr/>
        </p:nvSpPr>
        <p:spPr>
          <a:xfrm>
            <a:off x="7151049" y="3968875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4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7620843" y="64545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Explore and create patterns with nature.</a:t>
            </a:r>
            <a:endParaRPr lang="en-GB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DB5F2-C7BD-4271-BCDC-08E68EA5CAB0}"/>
              </a:ext>
            </a:extLst>
          </p:cNvPr>
          <p:cNvSpPr txBox="1"/>
          <p:nvPr/>
        </p:nvSpPr>
        <p:spPr>
          <a:xfrm>
            <a:off x="7151050" y="49632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5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8E028-F892-445D-910A-DF343E03D670}"/>
              </a:ext>
            </a:extLst>
          </p:cNvPr>
          <p:cNvSpPr txBox="1"/>
          <p:nvPr/>
        </p:nvSpPr>
        <p:spPr>
          <a:xfrm>
            <a:off x="7147188" y="59677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6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7601815" y="165430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Collect found patterns around the school.</a:t>
            </a:r>
            <a:endParaRPr lang="en-GB" sz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7613445" y="261783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a feely drawing</a:t>
            </a:r>
            <a:r>
              <a:rPr lang="en-GB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7622323" y="3612286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pictures using wax resist.</a:t>
            </a:r>
            <a:endParaRPr lang="en-GB" sz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7613445" y="4606737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artwork using patterns and wax resist.</a:t>
            </a:r>
            <a:endParaRPr lang="en-GB" sz="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7613445" y="5601188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Share, review and reflect on artwork.</a:t>
            </a:r>
            <a:endParaRPr lang="en-GB" sz="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459A8-20AF-4624-A7C8-23D1BF18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00" y="2685051"/>
            <a:ext cx="1422615" cy="1399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04E02-9D4D-4F76-A00F-4AC1774C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52782" y="2873852"/>
            <a:ext cx="1946548" cy="14675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06EA51-9A58-4940-AA3D-83CABAA2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774" y="1028495"/>
            <a:ext cx="1770107" cy="15747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0BF373-3055-4663-BA58-9D1B8C7AF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740" y="1122501"/>
            <a:ext cx="1497672" cy="14044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F6ED21-9BBD-4E7B-949C-0B082C76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575" y="5638386"/>
            <a:ext cx="1967820" cy="8808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D692FFD-4D3D-4F2A-9E85-E6C756190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444" y="4710665"/>
            <a:ext cx="1287967" cy="18085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DC29F8-9026-4AB0-B834-7084928DB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70" y="4143970"/>
            <a:ext cx="1715977" cy="14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1DEA4AD2B4DBEE279FA00C5A04C" ma:contentTypeVersion="14" ma:contentTypeDescription="Create a new document." ma:contentTypeScope="" ma:versionID="2fa2c40e3fa87d2584d45a101aa2309b">
  <xsd:schema xmlns:xsd="http://www.w3.org/2001/XMLSchema" xmlns:xs="http://www.w3.org/2001/XMLSchema" xmlns:p="http://schemas.microsoft.com/office/2006/metadata/properties" xmlns:ns2="39990a53-05bd-4fa5-ac05-04ac866397c2" xmlns:ns3="27028db7-bbb6-46ab-8b78-18b01295f3d9" targetNamespace="http://schemas.microsoft.com/office/2006/metadata/properties" ma:root="true" ma:fieldsID="087dabc8eb250048715433f7de24772e" ns2:_="" ns3:_="">
    <xsd:import namespace="39990a53-05bd-4fa5-ac05-04ac866397c2"/>
    <xsd:import namespace="27028db7-bbb6-46ab-8b78-18b01295f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0a53-05bd-4fa5-ac05-04ac8663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600665-9fbe-4432-aab9-afc5ddec33c0}" ma:internalName="TaxCatchAll" ma:showField="CatchAllData" ma:web="39990a53-05bd-4fa5-ac05-04ac8663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28db7-bbb6-46ab-8b78-18b01295f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990a53-05bd-4fa5-ac05-04ac866397c2" xsi:nil="true"/>
    <lcf76f155ced4ddcb4097134ff3c332f xmlns="27028db7-bbb6-46ab-8b78-18b01295f3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E7543-4487-4E88-BADE-8651DCBA77A9}"/>
</file>

<file path=customXml/itemProps2.xml><?xml version="1.0" encoding="utf-8"?>
<ds:datastoreItem xmlns:ds="http://schemas.openxmlformats.org/officeDocument/2006/customXml" ds:itemID="{D85D6B31-3A38-4D04-B047-9F850DCC7E73}">
  <ds:schemaRefs>
    <ds:schemaRef ds:uri="http://schemas.microsoft.com/office/2006/documentManagement/types"/>
    <ds:schemaRef ds:uri="b3485008-b90c-4508-9c4a-75c9b439d152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33bb1c96-9e37-4a7f-b9f3-36be60426c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60775-E959-478E-9939-90BE91DEA6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188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Deborah Ward</cp:lastModifiedBy>
  <cp:revision>172</cp:revision>
  <cp:lastPrinted>2019-04-05T13:47:03Z</cp:lastPrinted>
  <dcterms:created xsi:type="dcterms:W3CDTF">2019-03-22T07:10:13Z</dcterms:created>
  <dcterms:modified xsi:type="dcterms:W3CDTF">2024-09-01T14:29:32Z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0x010100332DF1DEA4AD2B4DBEE279FA00C5A04C</vt:lpwstr>
  </property>
</Properties>
</file>