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6ef77a9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6ef77a9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6ef77a9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6ef77a9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6ef77a9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6ef77a9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6ef77a9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6ef77a9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6ef77a9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6ef77a9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6ef77a90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6ef77a90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828"/>
            <a:ext cx="9143998" cy="499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20200" y="115247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162200" y="115247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8098700" y="115247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1871"/>
            <a:ext cx="9143998" cy="403975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4320600" y="1499450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999"/>
            <a:ext cx="9143999" cy="47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919575" y="12222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6140400" y="12222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3" y="0"/>
            <a:ext cx="90911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4407200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6462850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5797325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3" y="0"/>
            <a:ext cx="90911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2037475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3922500" y="1841300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834025" y="2452350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4957650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6112325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802975" y="10177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878"/>
            <a:ext cx="9143999" cy="500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949700" y="1483900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949700" y="1092425"/>
            <a:ext cx="251400" cy="238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A5F35DADE6C4093FE6265E22613BB" ma:contentTypeVersion="18" ma:contentTypeDescription="Create a new document." ma:contentTypeScope="" ma:versionID="94914bd5f6d9dc82a78599acaa23148e">
  <xsd:schema xmlns:xsd="http://www.w3.org/2001/XMLSchema" xmlns:xs="http://www.w3.org/2001/XMLSchema" xmlns:p="http://schemas.microsoft.com/office/2006/metadata/properties" xmlns:ns2="2308ebcb-fd6c-4748-977a-6982263cb383" xmlns:ns3="6f6116e6-7325-4b05-9fdc-6c13c799f3df" targetNamespace="http://schemas.microsoft.com/office/2006/metadata/properties" ma:root="true" ma:fieldsID="e2d270c82b8a4fdfc8589d1292f9136f" ns2:_="" ns3:_="">
    <xsd:import namespace="2308ebcb-fd6c-4748-977a-6982263cb383"/>
    <xsd:import namespace="6f6116e6-7325-4b05-9fdc-6c13c799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8ebcb-fd6c-4748-977a-6982263cb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697e0f-f111-42dd-b1b0-9a313f6e7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116e6-7325-4b05-9fdc-6c13c799f3d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0c814d-3651-4d26-ac9b-344a44078130}" ma:internalName="TaxCatchAll" ma:showField="CatchAllData" ma:web="6f6116e6-7325-4b05-9fdc-6c13c799f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6116e6-7325-4b05-9fdc-6c13c799f3df" xsi:nil="true"/>
    <lcf76f155ced4ddcb4097134ff3c332f xmlns="2308ebcb-fd6c-4748-977a-6982263cb3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82B3C4-C2B4-4CB3-A3F0-F9CDB097F6A0}"/>
</file>

<file path=customXml/itemProps2.xml><?xml version="1.0" encoding="utf-8"?>
<ds:datastoreItem xmlns:ds="http://schemas.openxmlformats.org/officeDocument/2006/customXml" ds:itemID="{9F2E597D-E58E-4422-9BA5-5DE6986EA2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288F4-6020-4A30-B123-FAEB42611223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ec6a3f8f-a9b4-40a3-93ad-5ce2638cd2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BHutt</dc:creator>
  <cp:lastModifiedBy>Billy Hutt</cp:lastModifiedBy>
  <cp:revision>1</cp:revision>
  <dcterms:modified xsi:type="dcterms:W3CDTF">2026-03-23T11:14:36Z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0x010100FDEA5F35DADE6C4093FE6265E22613BB</vt:lpwstr>
  </property>
</Properties>
</file>