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3F5"/>
    <a:srgbClr val="8D42C6"/>
    <a:srgbClr val="9933FF"/>
    <a:srgbClr val="9D67D3"/>
    <a:srgbClr val="A66BD3"/>
    <a:srgbClr val="AB64D6"/>
    <a:srgbClr val="9900FF"/>
    <a:srgbClr val="9236CA"/>
    <a:srgbClr val="A46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78EAC-07B6-1654-8790-1CB82243D93E}" v="1330" dt="2022-11-06T14:34:13.984"/>
    <p1510:client id="{EB588155-0516-FA30-D532-507262613A2F}" v="776" dt="2022-11-06T13:14:03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6" d="100"/>
          <a:sy n="66" d="100"/>
        </p:scale>
        <p:origin x="242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42B5-94AC-05E9-4084-D39A4885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1574F-E44D-42E7-9D65-6C86DBF3D56B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CFB4-47D1-F352-EE10-EED62CA4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DD922-E002-BCBF-C1A9-BC0EBB1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6AED3-3548-47F7-A4DB-74355E327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73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1445-0014-BB7C-AC4B-D43BC9C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1664-E319-4AD5-B5CB-90E0AF1F9474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A07B-074F-2A71-0965-4E7C7863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7CD5-AA9C-9394-5344-1C875F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8A81-2587-4B94-8310-216968A3F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44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EFB8-CF7B-3DBB-51CD-548D54A9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9F899-1026-4E5D-9CFE-DB97F8CC05B4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11DB5-1687-4F44-643B-8929D43C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DC4F-144D-3FC2-CC08-96B15E9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CFBF8-20BF-4AB7-B3DA-C4936068C1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F14E7-F5EA-E2A7-10F7-E0F201F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97CA-5EEA-4EB7-A8CC-A07C73DF8945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2EA0F2-18E2-3CE0-343F-4CE788FD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C9AE3-7871-DA4D-570A-61CF8508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00115-9766-4D55-9E5A-BA4EB30A2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5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3ABC9A3-A4B5-6250-BB32-3554045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CB38-9B0E-4207-A044-EE5488A30003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4309C78-E58B-901D-7DFB-17408A8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697A02-E2B2-BFC4-03A2-CE14000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3B07-25D1-41D2-9AC8-0AFB7D52A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DFDA92-7446-25CA-F7C6-E6C2E501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6558-1CB3-4F30-B0B2-71502D949DD5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44DB32-53DD-A681-0DD3-30EAECA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1C82F5-C657-82C0-C273-8050199D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C4803-7A52-4997-B835-B12E7C9E9C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88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A03E0B-F06C-E912-B654-10040E12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61E-5B15-4CE0-BBCD-44F2DD0725CF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F54722-8052-652F-8935-0DE42280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04087-7261-C22C-BEE6-831DD017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2265-833D-4863-A2D6-37D741EAFA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94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7EAA43-B7BC-5733-DA3B-BF50380C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DAAC-A339-424A-8AF9-C52D275D5B0D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8753A-1982-06B9-3554-1F21BBB2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890C0-8796-85DA-BDC5-1BA07E73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AAA2-71DD-4762-B663-323BA87E0B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32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65A244-51F5-3742-100C-24F9187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5C492-5F3D-4A8E-AE0C-6CA5F922BE16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391F-761B-7B21-9B1B-D57E264E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2F484-C4F9-0F4F-04B2-ACBB9E27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31C96-8EF7-4614-BDDF-C9555ED0B4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87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79A38-8FEE-C088-5979-87133E23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613EB-56AB-4E87-A110-A13800E81E53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562E-C572-3032-83D5-BBCE1114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C321A-5C80-5E50-EF34-B7C84933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C2C96-D023-492C-BD8C-7178619CC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6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D611-9E00-5CA0-E69D-156317DC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B042-7681-4BBE-BDE6-7E325276E972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17FA-F749-1590-D747-17D66C03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CA4D3-B1EF-848D-D1AB-7F4E332E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DA583-AA42-431E-9D9A-C7F3EDCADF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8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2F0262-6F96-7472-64EE-A28CDE9B86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A835466-E45E-4A7E-7C8B-60D2B5E140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9051-E2D0-52D1-39E0-2646C6561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DDBE8-6D81-4282-8812-435988A68748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8C6ED-3F94-076B-865D-EABB1BD8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8333-2CAC-9D36-032F-BE752EE25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7628EC2-562D-44C9-B80D-814435CBF2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63B7FD-48FE-BD03-0771-A592E628E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946842"/>
              </p:ext>
            </p:extLst>
          </p:nvPr>
        </p:nvGraphicFramePr>
        <p:xfrm>
          <a:off x="0" y="1524011"/>
          <a:ext cx="6858000" cy="59110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6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2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831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PSED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and Language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Physical</a:t>
                      </a:r>
                      <a:r>
                        <a:rPr lang="en-GB" sz="1200" b="1" baseline="0" dirty="0"/>
                        <a:t> Development</a:t>
                      </a:r>
                      <a:endParaRPr lang="en-GB" sz="1200" b="1" dirty="0"/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639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rules and routines,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including talking about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following rules, being helpful, sharing / turn taking.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increasingly independent in meeting their own care needs.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self-help skills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toileting, washing hands, putting on apron and coats.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with increasing confidence on their own and with other children.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friendships with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others.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Attend collective and class worships.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family, home and community.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feelings in more elaborate ways.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Understand why listening is important and how to listen carefully.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Listen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attentively at group, story and times of worship.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Listening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stories, songs and rhymes with repetition and rhythm- join in with repeated phrases/words.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Build/ sing a large repertoire of songs and rhymes.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Understand simple questions about ‘who’, ‘what’ and ‘where’.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simple instructions.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talk to organise themselves and their play.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Explore a variety of tools and materials (sand, dough, etc) to</a:t>
                      </a:r>
                      <a:r>
                        <a:rPr lang="en-GB" sz="850" baseline="0" dirty="0"/>
                        <a:t> manipulate, mix, chop, peel and mould</a:t>
                      </a:r>
                      <a:r>
                        <a:rPr lang="en-GB" sz="850" dirty="0"/>
                        <a:t>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baseline="0" dirty="0"/>
                        <a:t>Continue to develop their movement, balancing, riding (scooters, trikes and bikes) and ball skills.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Music and movement to include dance, action songs and ring games.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Physical literacy – Digit / Dough Disco &amp; finger rhymes for finger strengthening / isolation.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Start eating independently and learning how to use a knife and fork.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Develop hand-eye coordination by cutting, threading and pouring.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Start to develop effective pencil grip</a:t>
                      </a:r>
                      <a:r>
                        <a:rPr lang="en-GB" sz="850" baseline="0" dirty="0"/>
                        <a:t> and use on handed tools </a:t>
                      </a:r>
                      <a:endParaRPr lang="en-GB" sz="850" dirty="0"/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800" dirty="0"/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49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Mathematics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Literacy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Understanding the World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3425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 Town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songs and rhymes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 counting like behaviour- number recognition, matching numerals and amounts, subitsing.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2D and 3D shapes  through play and construction activities.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size language- big, small etc and compare objects (more, lots, same).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positional language- in, on, under, behind, in front, next to.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Notice, explore and create</a:t>
                      </a: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patterns.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sng" dirty="0"/>
                        <a:t>Reading</a:t>
                      </a:r>
                      <a:r>
                        <a:rPr lang="en-GB" sz="850" u="none" baseline="0" dirty="0"/>
                        <a:t>: Core text- One Snowy Night by Nick Butterworth.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none" baseline="0" dirty="0"/>
                        <a:t>A Selection of fiction and non-fiction texts relating to our topic ‘Winter’ in the reading area to develop understanding of print and different parts of a book.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Develop phonological awareness, focusing on body percussion, rhythm, rhyme and alliteration.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Engage in conversations about stories to develop vocabulary.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Notice print, such as the first letter of their name or a familiar logo.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sng" dirty="0"/>
                        <a:t>Writing</a:t>
                      </a:r>
                      <a:r>
                        <a:rPr lang="en-GB" sz="850" u="none" dirty="0"/>
                        <a:t>-</a:t>
                      </a:r>
                      <a:r>
                        <a:rPr lang="en-GB" sz="850" u="none" baseline="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Make marks with fingers and some tools.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Enjoy drawing freely, adding some marks to their drawings which they give meaning to.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Draw with increasing detail.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Attempt to write initial letter/name.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Physical literacy.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u="none" baseline="0" dirty="0"/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technology and its uses (IWB, home corner, CD player, cause and effect toys).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positive attitudes about the differences between people.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how things work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discuss things they see using widening vocabulary.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materials with different properties using our senses.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 and care for the natural environment and all living things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the effects of weather- Winter (snow, ice, rain, wind, storms).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Observe and name common birds in nursery garden.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the differences between materials and changes they notice- ice melting.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different faiths and cultures including their traditions and celebrations- Chinese New Year.</a:t>
                      </a: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F634E8-9765-4B03-7898-D3326AFA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74598"/>
              </p:ext>
            </p:extLst>
          </p:nvPr>
        </p:nvGraphicFramePr>
        <p:xfrm>
          <a:off x="-27384" y="7423300"/>
          <a:ext cx="6885384" cy="17254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2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795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Expressive Art &amp; Design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Any other Information: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90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construction toys to explore and build.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variety of tools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specific tasks-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printing, painting, cutting, sticking, collage.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different materials freely.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 with increased attention to sounds.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by moving whole bodies to sounds they enjoy such as music or a regular beat.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Grow in confidence, beginning to join in with repeated words/poems and songs.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Enjoy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learning/singing  winter songs and rhymes.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pretend play through drama and role play activities.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instruments with increasing control.</a:t>
                      </a:r>
                      <a:endParaRPr lang="en-GB" sz="3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and identify rhyming words at home.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 putting on own coat &amp; fastening.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Remember to send children in practical clothing for Nursery in order to get outside all weathers.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try to discourage children from bringing in toys from home unless they relate to our topic and can remain in school.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 Connaughton storytelling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session Tuesday 30</a:t>
                      </a:r>
                      <a:r>
                        <a:rPr lang="en-GB" sz="8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January 2024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all children invited to the morning session.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0DECEF-B3C7-44AE-58EA-3E01EBAE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405014"/>
              </p:ext>
            </p:extLst>
          </p:nvPr>
        </p:nvGraphicFramePr>
        <p:xfrm>
          <a:off x="1125538" y="0"/>
          <a:ext cx="4535487" cy="15240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-  Spring</a:t>
                      </a:r>
                      <a:r>
                        <a:rPr lang="en-GB" sz="1200" baseline="0" dirty="0"/>
                        <a:t> 1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Nursery</a:t>
                      </a:r>
                    </a:p>
                  </a:txBody>
                  <a:tcPr marL="91436" marR="91436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Topic:</a:t>
                      </a:r>
                      <a:r>
                        <a:rPr lang="en-GB" sz="1600" b="1" baseline="0" dirty="0"/>
                        <a:t> Winter</a:t>
                      </a:r>
                      <a:endParaRPr lang="en-GB" sz="1600" b="1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Nursery </a:t>
                      </a:r>
                    </a:p>
                  </a:txBody>
                  <a:tcPr marL="91436" marR="91436" marT="45721" marB="457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</a:t>
                      </a:r>
                      <a:r>
                        <a:rPr lang="en-GB" sz="1200" baseline="0" dirty="0"/>
                        <a:t> Glenny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1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63933A71-C0AA-E11B-F73F-73819C03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1725" cy="1527175"/>
          </a:xfrm>
          <a:prstGeom prst="rect">
            <a:avLst/>
          </a:prstGeom>
          <a:solidFill>
            <a:srgbClr val="923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C30B20CD-FC85-B373-0926-5C7BA3C3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0"/>
            <a:ext cx="1077912" cy="1524010"/>
          </a:xfrm>
          <a:prstGeom prst="rect">
            <a:avLst/>
          </a:prstGeom>
          <a:solidFill>
            <a:srgbClr val="99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96" y="111561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53336" y="107565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32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796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278</cp:revision>
  <cp:lastPrinted>2018-11-06T15:17:58Z</cp:lastPrinted>
  <dcterms:created xsi:type="dcterms:W3CDTF">2015-04-28T21:00:47Z</dcterms:created>
  <dcterms:modified xsi:type="dcterms:W3CDTF">2024-01-22T13:20:06Z</dcterms:modified>
</cp:coreProperties>
</file>