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ppt/revisionInfo.xml" ContentType="application/vnd.ms-powerpoint.revisioninfo+xml"/>
  <Override PartName="/ppt/changesInfos/changesInfo1.xml" ContentType="application/vnd.ms-powerpoint.changesinfo+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7" r:id="rId4"/>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59C3E9"/>
    <a:srgbClr val="FF0066"/>
    <a:srgbClr val="FFFF5B"/>
    <a:srgbClr val="FFFF3F"/>
    <a:srgbClr val="E1DA4B"/>
    <a:srgbClr val="231BFA"/>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7E8FA-A48B-075A-9CBB-AF29343EC56B}" v="304" dt="2025-01-03T11:19:54.968"/>
    <p1510:client id="{8FE35E30-55F8-BC29-3CAC-E8BDB18EB593}" v="68" dt="2025-01-02T16:33:59.073"/>
    <p1510:client id="{D9865191-2F86-7F2C-244C-54CA89A118D4}" v="75" dt="2025-01-03T14:12:10.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04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Pearce" userId="S::epearce@williamgilbertend.derbyshire.sch.uk::2d13f2d6-694b-4d81-a060-b1559d273c44" providerId="AD" clId="Web-{8FE35E30-55F8-BC29-3CAC-E8BDB18EB593}"/>
    <pc:docChg chg="modSld">
      <pc:chgData name="Emily Pearce" userId="S::epearce@williamgilbertend.derbyshire.sch.uk::2d13f2d6-694b-4d81-a060-b1559d273c44" providerId="AD" clId="Web-{8FE35E30-55F8-BC29-3CAC-E8BDB18EB593}" dt="2025-01-02T16:33:48.026" v="1"/>
      <pc:docMkLst>
        <pc:docMk/>
      </pc:docMkLst>
      <pc:sldChg chg="modSp">
        <pc:chgData name="Emily Pearce" userId="S::epearce@williamgilbertend.derbyshire.sch.uk::2d13f2d6-694b-4d81-a060-b1559d273c44" providerId="AD" clId="Web-{8FE35E30-55F8-BC29-3CAC-E8BDB18EB593}" dt="2025-01-02T16:33:48.026" v="1"/>
        <pc:sldMkLst>
          <pc:docMk/>
          <pc:sldMk cId="0" sldId="257"/>
        </pc:sldMkLst>
        <pc:graphicFrameChg chg="mod modGraphic">
          <ac:chgData name="Emily Pearce" userId="S::epearce@williamgilbertend.derbyshire.sch.uk::2d13f2d6-694b-4d81-a060-b1559d273c44" providerId="AD" clId="Web-{8FE35E30-55F8-BC29-3CAC-E8BDB18EB593}" dt="2025-01-02T16:33:48.026" v="1"/>
          <ac:graphicFrameMkLst>
            <pc:docMk/>
            <pc:sldMk cId="0" sldId="257"/>
            <ac:graphicFrameMk id="9" creationId="{82353068-E603-1E16-528C-0FB0BB313FE4}"/>
          </ac:graphicFrameMkLst>
        </pc:graphicFrameChg>
      </pc:sldChg>
    </pc:docChg>
  </pc:docChgLst>
  <pc:docChgLst>
    <pc:chgData name="Emily Pearce" userId="S::epearce@williamgilbertend.derbyshire.sch.uk::2d13f2d6-694b-4d81-a060-b1559d273c44" providerId="AD" clId="Web-{D9865191-2F86-7F2C-244C-54CA89A118D4}"/>
    <pc:docChg chg="modSld">
      <pc:chgData name="Emily Pearce" userId="S::epearce@williamgilbertend.derbyshire.sch.uk::2d13f2d6-694b-4d81-a060-b1559d273c44" providerId="AD" clId="Web-{D9865191-2F86-7F2C-244C-54CA89A118D4}" dt="2025-01-03T14:12:10.830" v="48"/>
      <pc:docMkLst>
        <pc:docMk/>
      </pc:docMkLst>
      <pc:sldChg chg="modSp">
        <pc:chgData name="Emily Pearce" userId="S::epearce@williamgilbertend.derbyshire.sch.uk::2d13f2d6-694b-4d81-a060-b1559d273c44" providerId="AD" clId="Web-{D9865191-2F86-7F2C-244C-54CA89A118D4}" dt="2025-01-03T14:12:10.830" v="48"/>
        <pc:sldMkLst>
          <pc:docMk/>
          <pc:sldMk cId="0" sldId="257"/>
        </pc:sldMkLst>
        <pc:graphicFrameChg chg="mod modGraphic">
          <ac:chgData name="Emily Pearce" userId="S::epearce@williamgilbertend.derbyshire.sch.uk::2d13f2d6-694b-4d81-a060-b1559d273c44" providerId="AD" clId="Web-{D9865191-2F86-7F2C-244C-54CA89A118D4}" dt="2025-01-03T14:12:10.830" v="48"/>
          <ac:graphicFrameMkLst>
            <pc:docMk/>
            <pc:sldMk cId="0" sldId="257"/>
            <ac:graphicFrameMk id="4" creationId="{C75EFE66-5D57-25E4-5EA2-9A687BBAD391}"/>
          </ac:graphicFrameMkLst>
        </pc:graphicFrameChg>
        <pc:graphicFrameChg chg="mod modGraphic">
          <ac:chgData name="Emily Pearce" userId="S::epearce@williamgilbertend.derbyshire.sch.uk::2d13f2d6-694b-4d81-a060-b1559d273c44" providerId="AD" clId="Web-{D9865191-2F86-7F2C-244C-54CA89A118D4}" dt="2025-01-03T14:10:38.249" v="32"/>
          <ac:graphicFrameMkLst>
            <pc:docMk/>
            <pc:sldMk cId="0" sldId="257"/>
            <ac:graphicFrameMk id="9" creationId="{82353068-E603-1E16-528C-0FB0BB313FE4}"/>
          </ac:graphicFrameMkLst>
        </pc:graphicFrameChg>
      </pc:sldChg>
    </pc:docChg>
  </pc:docChgLst>
  <pc:docChgLst>
    <pc:chgData name="Emily Pearce" userId="S::epearce@williamgilbertend.derbyshire.sch.uk::2d13f2d6-694b-4d81-a060-b1559d273c44" providerId="AD" clId="Web-{1ED7E8FA-A48B-075A-9CBB-AF29343EC56B}"/>
    <pc:docChg chg="modSld">
      <pc:chgData name="Emily Pearce" userId="S::epearce@williamgilbertend.derbyshire.sch.uk::2d13f2d6-694b-4d81-a060-b1559d273c44" providerId="AD" clId="Web-{1ED7E8FA-A48B-075A-9CBB-AF29343EC56B}" dt="2025-01-03T11:19:54.968" v="303"/>
      <pc:docMkLst>
        <pc:docMk/>
      </pc:docMkLst>
      <pc:sldChg chg="modSp">
        <pc:chgData name="Emily Pearce" userId="S::epearce@williamgilbertend.derbyshire.sch.uk::2d13f2d6-694b-4d81-a060-b1559d273c44" providerId="AD" clId="Web-{1ED7E8FA-A48B-075A-9CBB-AF29343EC56B}" dt="2025-01-03T11:19:54.968" v="303"/>
        <pc:sldMkLst>
          <pc:docMk/>
          <pc:sldMk cId="0" sldId="257"/>
        </pc:sldMkLst>
        <pc:graphicFrameChg chg="mod modGraphic">
          <ac:chgData name="Emily Pearce" userId="S::epearce@williamgilbertend.derbyshire.sch.uk::2d13f2d6-694b-4d81-a060-b1559d273c44" providerId="AD" clId="Web-{1ED7E8FA-A48B-075A-9CBB-AF29343EC56B}" dt="2025-01-03T11:19:54.968" v="303"/>
          <ac:graphicFrameMkLst>
            <pc:docMk/>
            <pc:sldMk cId="0" sldId="257"/>
            <ac:graphicFrameMk id="9" creationId="{82353068-E603-1E16-528C-0FB0BB313FE4}"/>
          </ac:graphicFrameMkLst>
        </pc:graphicFrameChg>
      </pc:sldChg>
    </pc:docChg>
  </pc:docChgLst>
  <pc:docChgLst>
    <pc:chgData name="Emily Pearce" userId="2d13f2d6-694b-4d81-a060-b1559d273c44" providerId="ADAL" clId="{F5922920-2204-44E6-9CE8-3659A3D652C9}"/>
    <pc:docChg chg="modSld">
      <pc:chgData name="Emily Pearce" userId="2d13f2d6-694b-4d81-a060-b1559d273c44" providerId="ADAL" clId="{F5922920-2204-44E6-9CE8-3659A3D652C9}" dt="2024-12-09T17:24:20.023" v="0" actId="20577"/>
      <pc:docMkLst>
        <pc:docMk/>
      </pc:docMkLst>
      <pc:sldChg chg="modSp mod">
        <pc:chgData name="Emily Pearce" userId="2d13f2d6-694b-4d81-a060-b1559d273c44" providerId="ADAL" clId="{F5922920-2204-44E6-9CE8-3659A3D652C9}" dt="2024-12-09T17:24:20.023" v="0" actId="20577"/>
        <pc:sldMkLst>
          <pc:docMk/>
          <pc:sldMk cId="0" sldId="257"/>
        </pc:sldMkLst>
        <pc:graphicFrameChg chg="modGraphic">
          <ac:chgData name="Emily Pearce" userId="2d13f2d6-694b-4d81-a060-b1559d273c44" providerId="ADAL" clId="{F5922920-2204-44E6-9CE8-3659A3D652C9}" dt="2024-12-09T17:24:20.023" v="0" actId="20577"/>
          <ac:graphicFrameMkLst>
            <pc:docMk/>
            <pc:sldMk cId="0" sldId="257"/>
            <ac:graphicFrameMk id="4" creationId="{C75EFE66-5D57-25E4-5EA2-9A687BBAD39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089630-74A0-A4BD-BCF9-2064CE6D8CE2}"/>
              </a:ext>
            </a:extLst>
          </p:cNvPr>
          <p:cNvSpPr>
            <a:spLocks noGrp="1"/>
          </p:cNvSpPr>
          <p:nvPr>
            <p:ph type="dt" sz="half" idx="10"/>
          </p:nvPr>
        </p:nvSpPr>
        <p:spPr/>
        <p:txBody>
          <a:bodyPr/>
          <a:lstStyle>
            <a:lvl1pPr>
              <a:defRPr/>
            </a:lvl1pPr>
          </a:lstStyle>
          <a:p>
            <a:pPr>
              <a:defRPr/>
            </a:pPr>
            <a:fld id="{9D1811A6-236D-4687-8585-87B01E02A9D2}" type="datetimeFigureOut">
              <a:rPr lang="en-GB"/>
              <a:pPr>
                <a:defRPr/>
              </a:pPr>
              <a:t>17/01/2025</a:t>
            </a:fld>
            <a:endParaRPr lang="en-GB"/>
          </a:p>
        </p:txBody>
      </p:sp>
      <p:sp>
        <p:nvSpPr>
          <p:cNvPr id="5" name="Footer Placeholder 4">
            <a:extLst>
              <a:ext uri="{FF2B5EF4-FFF2-40B4-BE49-F238E27FC236}">
                <a16:creationId xmlns:a16="http://schemas.microsoft.com/office/drawing/2014/main" id="{C6495669-056F-C8CC-9A37-CD84B98F0DF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9E83495-26EF-9CE4-5D92-1F5D5E54EDBD}"/>
              </a:ext>
            </a:extLst>
          </p:cNvPr>
          <p:cNvSpPr>
            <a:spLocks noGrp="1"/>
          </p:cNvSpPr>
          <p:nvPr>
            <p:ph type="sldNum" sz="quarter" idx="12"/>
          </p:nvPr>
        </p:nvSpPr>
        <p:spPr/>
        <p:txBody>
          <a:bodyPr/>
          <a:lstStyle>
            <a:lvl1pPr>
              <a:defRPr/>
            </a:lvl1pPr>
          </a:lstStyle>
          <a:p>
            <a:pPr>
              <a:defRPr/>
            </a:pPr>
            <a:fld id="{3BC293AB-A6E2-46AF-8E40-2493AB3FBE54}" type="slidenum">
              <a:rPr lang="en-GB" altLang="en-US"/>
              <a:pPr>
                <a:defRPr/>
              </a:pPr>
              <a:t>‹#›</a:t>
            </a:fld>
            <a:endParaRPr lang="en-GB" altLang="en-US"/>
          </a:p>
        </p:txBody>
      </p:sp>
    </p:spTree>
    <p:extLst>
      <p:ext uri="{BB962C8B-B14F-4D97-AF65-F5344CB8AC3E}">
        <p14:creationId xmlns:p14="http://schemas.microsoft.com/office/powerpoint/2010/main" val="4040048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12836E-F946-90F3-FD42-DDC5828AAD36}"/>
              </a:ext>
            </a:extLst>
          </p:cNvPr>
          <p:cNvSpPr>
            <a:spLocks noGrp="1"/>
          </p:cNvSpPr>
          <p:nvPr>
            <p:ph type="dt" sz="half" idx="10"/>
          </p:nvPr>
        </p:nvSpPr>
        <p:spPr/>
        <p:txBody>
          <a:bodyPr/>
          <a:lstStyle>
            <a:lvl1pPr>
              <a:defRPr/>
            </a:lvl1pPr>
          </a:lstStyle>
          <a:p>
            <a:pPr>
              <a:defRPr/>
            </a:pPr>
            <a:fld id="{D82E1CF4-4F70-4B1E-9A83-0F29E9EC5537}" type="datetimeFigureOut">
              <a:rPr lang="en-GB"/>
              <a:pPr>
                <a:defRPr/>
              </a:pPr>
              <a:t>17/01/2025</a:t>
            </a:fld>
            <a:endParaRPr lang="en-GB"/>
          </a:p>
        </p:txBody>
      </p:sp>
      <p:sp>
        <p:nvSpPr>
          <p:cNvPr id="5" name="Footer Placeholder 4">
            <a:extLst>
              <a:ext uri="{FF2B5EF4-FFF2-40B4-BE49-F238E27FC236}">
                <a16:creationId xmlns:a16="http://schemas.microsoft.com/office/drawing/2014/main" id="{3A7500AB-0DA1-C9FA-243E-90AEC06BC9F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0DFD12C-6B79-DAC7-6131-44CCB95A40E4}"/>
              </a:ext>
            </a:extLst>
          </p:cNvPr>
          <p:cNvSpPr>
            <a:spLocks noGrp="1"/>
          </p:cNvSpPr>
          <p:nvPr>
            <p:ph type="sldNum" sz="quarter" idx="12"/>
          </p:nvPr>
        </p:nvSpPr>
        <p:spPr/>
        <p:txBody>
          <a:bodyPr/>
          <a:lstStyle>
            <a:lvl1pPr>
              <a:defRPr/>
            </a:lvl1pPr>
          </a:lstStyle>
          <a:p>
            <a:pPr>
              <a:defRPr/>
            </a:pPr>
            <a:fld id="{D793823B-938F-4BA3-AB31-9CFF2C405AB8}" type="slidenum">
              <a:rPr lang="en-GB" altLang="en-US"/>
              <a:pPr>
                <a:defRPr/>
              </a:pPr>
              <a:t>‹#›</a:t>
            </a:fld>
            <a:endParaRPr lang="en-GB" altLang="en-US"/>
          </a:p>
        </p:txBody>
      </p:sp>
    </p:spTree>
    <p:extLst>
      <p:ext uri="{BB962C8B-B14F-4D97-AF65-F5344CB8AC3E}">
        <p14:creationId xmlns:p14="http://schemas.microsoft.com/office/powerpoint/2010/main" val="2226520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77971C-66E5-9B4A-227B-3316062839C6}"/>
              </a:ext>
            </a:extLst>
          </p:cNvPr>
          <p:cNvSpPr>
            <a:spLocks noGrp="1"/>
          </p:cNvSpPr>
          <p:nvPr>
            <p:ph type="dt" sz="half" idx="10"/>
          </p:nvPr>
        </p:nvSpPr>
        <p:spPr/>
        <p:txBody>
          <a:bodyPr/>
          <a:lstStyle>
            <a:lvl1pPr>
              <a:defRPr/>
            </a:lvl1pPr>
          </a:lstStyle>
          <a:p>
            <a:pPr>
              <a:defRPr/>
            </a:pPr>
            <a:fld id="{6A5890BC-FC08-4CD2-A4C0-7EA6924AB6C8}" type="datetimeFigureOut">
              <a:rPr lang="en-GB"/>
              <a:pPr>
                <a:defRPr/>
              </a:pPr>
              <a:t>17/01/2025</a:t>
            </a:fld>
            <a:endParaRPr lang="en-GB"/>
          </a:p>
        </p:txBody>
      </p:sp>
      <p:sp>
        <p:nvSpPr>
          <p:cNvPr id="5" name="Footer Placeholder 4">
            <a:extLst>
              <a:ext uri="{FF2B5EF4-FFF2-40B4-BE49-F238E27FC236}">
                <a16:creationId xmlns:a16="http://schemas.microsoft.com/office/drawing/2014/main" id="{CA8A54C7-4BD0-3B66-3BB0-8F8215FDC42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D13236F-8FCD-197C-8CBA-95951B1427AC}"/>
              </a:ext>
            </a:extLst>
          </p:cNvPr>
          <p:cNvSpPr>
            <a:spLocks noGrp="1"/>
          </p:cNvSpPr>
          <p:nvPr>
            <p:ph type="sldNum" sz="quarter" idx="12"/>
          </p:nvPr>
        </p:nvSpPr>
        <p:spPr/>
        <p:txBody>
          <a:bodyPr/>
          <a:lstStyle>
            <a:lvl1pPr>
              <a:defRPr/>
            </a:lvl1pPr>
          </a:lstStyle>
          <a:p>
            <a:pPr>
              <a:defRPr/>
            </a:pPr>
            <a:fld id="{9D3B174E-D5FA-407E-9C57-FA52DAACD452}" type="slidenum">
              <a:rPr lang="en-GB" altLang="en-US"/>
              <a:pPr>
                <a:defRPr/>
              </a:pPr>
              <a:t>‹#›</a:t>
            </a:fld>
            <a:endParaRPr lang="en-GB" altLang="en-US"/>
          </a:p>
        </p:txBody>
      </p:sp>
    </p:spTree>
    <p:extLst>
      <p:ext uri="{BB962C8B-B14F-4D97-AF65-F5344CB8AC3E}">
        <p14:creationId xmlns:p14="http://schemas.microsoft.com/office/powerpoint/2010/main" val="132583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08CEF4C-7D94-56E4-5302-B2440F00D96A}"/>
              </a:ext>
            </a:extLst>
          </p:cNvPr>
          <p:cNvSpPr>
            <a:spLocks noGrp="1"/>
          </p:cNvSpPr>
          <p:nvPr>
            <p:ph type="dt" sz="half" idx="10"/>
          </p:nvPr>
        </p:nvSpPr>
        <p:spPr/>
        <p:txBody>
          <a:bodyPr/>
          <a:lstStyle>
            <a:lvl1pPr>
              <a:defRPr/>
            </a:lvl1pPr>
          </a:lstStyle>
          <a:p>
            <a:pPr>
              <a:defRPr/>
            </a:pPr>
            <a:fld id="{73B07173-8406-4761-A505-5FBE5D9CA6BF}" type="datetimeFigureOut">
              <a:rPr lang="en-GB"/>
              <a:pPr>
                <a:defRPr/>
              </a:pPr>
              <a:t>17/01/2025</a:t>
            </a:fld>
            <a:endParaRPr lang="en-GB"/>
          </a:p>
        </p:txBody>
      </p:sp>
      <p:sp>
        <p:nvSpPr>
          <p:cNvPr id="6" name="Footer Placeholder 4">
            <a:extLst>
              <a:ext uri="{FF2B5EF4-FFF2-40B4-BE49-F238E27FC236}">
                <a16:creationId xmlns:a16="http://schemas.microsoft.com/office/drawing/2014/main" id="{840E79A4-DA1D-58E0-1AA8-224AA27D71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46D7BF2B-CF76-BCED-6E00-818F0C690E5D}"/>
              </a:ext>
            </a:extLst>
          </p:cNvPr>
          <p:cNvSpPr>
            <a:spLocks noGrp="1"/>
          </p:cNvSpPr>
          <p:nvPr>
            <p:ph type="sldNum" sz="quarter" idx="12"/>
          </p:nvPr>
        </p:nvSpPr>
        <p:spPr/>
        <p:txBody>
          <a:bodyPr/>
          <a:lstStyle>
            <a:lvl1pPr>
              <a:defRPr/>
            </a:lvl1pPr>
          </a:lstStyle>
          <a:p>
            <a:pPr>
              <a:defRPr/>
            </a:pPr>
            <a:fld id="{35947227-984B-4353-8682-99354E275EE4}" type="slidenum">
              <a:rPr lang="en-GB" altLang="en-US"/>
              <a:pPr>
                <a:defRPr/>
              </a:pPr>
              <a:t>‹#›</a:t>
            </a:fld>
            <a:endParaRPr lang="en-GB" altLang="en-US"/>
          </a:p>
        </p:txBody>
      </p:sp>
    </p:spTree>
    <p:extLst>
      <p:ext uri="{BB962C8B-B14F-4D97-AF65-F5344CB8AC3E}">
        <p14:creationId xmlns:p14="http://schemas.microsoft.com/office/powerpoint/2010/main" val="2381804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18A0D56D-7F6F-27FD-2563-A42F97B3B1D4}"/>
              </a:ext>
            </a:extLst>
          </p:cNvPr>
          <p:cNvSpPr>
            <a:spLocks noGrp="1"/>
          </p:cNvSpPr>
          <p:nvPr>
            <p:ph type="dt" sz="half" idx="10"/>
          </p:nvPr>
        </p:nvSpPr>
        <p:spPr/>
        <p:txBody>
          <a:bodyPr/>
          <a:lstStyle>
            <a:lvl1pPr>
              <a:defRPr/>
            </a:lvl1pPr>
          </a:lstStyle>
          <a:p>
            <a:pPr>
              <a:defRPr/>
            </a:pPr>
            <a:fld id="{5F0E1C53-EDF7-41EF-B18A-87016BDE885A}" type="datetimeFigureOut">
              <a:rPr lang="en-GB"/>
              <a:pPr>
                <a:defRPr/>
              </a:pPr>
              <a:t>17/01/2025</a:t>
            </a:fld>
            <a:endParaRPr lang="en-GB"/>
          </a:p>
        </p:txBody>
      </p:sp>
      <p:sp>
        <p:nvSpPr>
          <p:cNvPr id="8" name="Footer Placeholder 4">
            <a:extLst>
              <a:ext uri="{FF2B5EF4-FFF2-40B4-BE49-F238E27FC236}">
                <a16:creationId xmlns:a16="http://schemas.microsoft.com/office/drawing/2014/main" id="{3C052E0F-CFBB-AA66-B022-E2B440101031}"/>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D7AC234E-7243-33E0-3FCE-6CED9D28EBF1}"/>
              </a:ext>
            </a:extLst>
          </p:cNvPr>
          <p:cNvSpPr>
            <a:spLocks noGrp="1"/>
          </p:cNvSpPr>
          <p:nvPr>
            <p:ph type="sldNum" sz="quarter" idx="12"/>
          </p:nvPr>
        </p:nvSpPr>
        <p:spPr/>
        <p:txBody>
          <a:bodyPr/>
          <a:lstStyle>
            <a:lvl1pPr>
              <a:defRPr/>
            </a:lvl1pPr>
          </a:lstStyle>
          <a:p>
            <a:pPr>
              <a:defRPr/>
            </a:pPr>
            <a:fld id="{0C7FFAF5-2AA0-4802-9192-99FE88625364}" type="slidenum">
              <a:rPr lang="en-GB" altLang="en-US"/>
              <a:pPr>
                <a:defRPr/>
              </a:pPr>
              <a:t>‹#›</a:t>
            </a:fld>
            <a:endParaRPr lang="en-GB" altLang="en-US"/>
          </a:p>
        </p:txBody>
      </p:sp>
    </p:spTree>
    <p:extLst>
      <p:ext uri="{BB962C8B-B14F-4D97-AF65-F5344CB8AC3E}">
        <p14:creationId xmlns:p14="http://schemas.microsoft.com/office/powerpoint/2010/main" val="136075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3CB0137E-CFA3-BA34-05FC-27D5FA19C849}"/>
              </a:ext>
            </a:extLst>
          </p:cNvPr>
          <p:cNvSpPr>
            <a:spLocks noGrp="1"/>
          </p:cNvSpPr>
          <p:nvPr>
            <p:ph type="dt" sz="half" idx="10"/>
          </p:nvPr>
        </p:nvSpPr>
        <p:spPr/>
        <p:txBody>
          <a:bodyPr/>
          <a:lstStyle>
            <a:lvl1pPr>
              <a:defRPr/>
            </a:lvl1pPr>
          </a:lstStyle>
          <a:p>
            <a:pPr>
              <a:defRPr/>
            </a:pPr>
            <a:fld id="{B7575C58-0726-4961-80F9-B3D440348B9B}" type="datetimeFigureOut">
              <a:rPr lang="en-GB"/>
              <a:pPr>
                <a:defRPr/>
              </a:pPr>
              <a:t>17/01/2025</a:t>
            </a:fld>
            <a:endParaRPr lang="en-GB"/>
          </a:p>
        </p:txBody>
      </p:sp>
      <p:sp>
        <p:nvSpPr>
          <p:cNvPr id="4" name="Footer Placeholder 4">
            <a:extLst>
              <a:ext uri="{FF2B5EF4-FFF2-40B4-BE49-F238E27FC236}">
                <a16:creationId xmlns:a16="http://schemas.microsoft.com/office/drawing/2014/main" id="{E84D74C6-32D7-1596-90CA-17F9A8CE24A2}"/>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29A5E784-1682-BF50-65A2-CFC7357F5AF1}"/>
              </a:ext>
            </a:extLst>
          </p:cNvPr>
          <p:cNvSpPr>
            <a:spLocks noGrp="1"/>
          </p:cNvSpPr>
          <p:nvPr>
            <p:ph type="sldNum" sz="quarter" idx="12"/>
          </p:nvPr>
        </p:nvSpPr>
        <p:spPr/>
        <p:txBody>
          <a:bodyPr/>
          <a:lstStyle>
            <a:lvl1pPr>
              <a:defRPr/>
            </a:lvl1pPr>
          </a:lstStyle>
          <a:p>
            <a:pPr>
              <a:defRPr/>
            </a:pPr>
            <a:fld id="{41479875-E178-46C3-AF3D-63BA9EB77834}" type="slidenum">
              <a:rPr lang="en-GB" altLang="en-US"/>
              <a:pPr>
                <a:defRPr/>
              </a:pPr>
              <a:t>‹#›</a:t>
            </a:fld>
            <a:endParaRPr lang="en-GB" altLang="en-US"/>
          </a:p>
        </p:txBody>
      </p:sp>
    </p:spTree>
    <p:extLst>
      <p:ext uri="{BB962C8B-B14F-4D97-AF65-F5344CB8AC3E}">
        <p14:creationId xmlns:p14="http://schemas.microsoft.com/office/powerpoint/2010/main" val="676710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1CDB38C-DAC0-063C-DC86-629BD8F4EF6E}"/>
              </a:ext>
            </a:extLst>
          </p:cNvPr>
          <p:cNvSpPr>
            <a:spLocks noGrp="1"/>
          </p:cNvSpPr>
          <p:nvPr>
            <p:ph type="dt" sz="half" idx="10"/>
          </p:nvPr>
        </p:nvSpPr>
        <p:spPr/>
        <p:txBody>
          <a:bodyPr/>
          <a:lstStyle>
            <a:lvl1pPr>
              <a:defRPr/>
            </a:lvl1pPr>
          </a:lstStyle>
          <a:p>
            <a:pPr>
              <a:defRPr/>
            </a:pPr>
            <a:fld id="{6677B8E4-BDF4-469A-BA91-521640980E96}" type="datetimeFigureOut">
              <a:rPr lang="en-GB"/>
              <a:pPr>
                <a:defRPr/>
              </a:pPr>
              <a:t>17/01/2025</a:t>
            </a:fld>
            <a:endParaRPr lang="en-GB"/>
          </a:p>
        </p:txBody>
      </p:sp>
      <p:sp>
        <p:nvSpPr>
          <p:cNvPr id="3" name="Footer Placeholder 4">
            <a:extLst>
              <a:ext uri="{FF2B5EF4-FFF2-40B4-BE49-F238E27FC236}">
                <a16:creationId xmlns:a16="http://schemas.microsoft.com/office/drawing/2014/main" id="{CB57EE08-32A8-B2A1-62BB-6170F1AF02DB}"/>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735CC02D-E472-49F6-CCDF-C28DDD780887}"/>
              </a:ext>
            </a:extLst>
          </p:cNvPr>
          <p:cNvSpPr>
            <a:spLocks noGrp="1"/>
          </p:cNvSpPr>
          <p:nvPr>
            <p:ph type="sldNum" sz="quarter" idx="12"/>
          </p:nvPr>
        </p:nvSpPr>
        <p:spPr/>
        <p:txBody>
          <a:bodyPr/>
          <a:lstStyle>
            <a:lvl1pPr>
              <a:defRPr/>
            </a:lvl1pPr>
          </a:lstStyle>
          <a:p>
            <a:pPr>
              <a:defRPr/>
            </a:pPr>
            <a:fld id="{DA6BE529-B95D-47C5-882A-D7D40965F9E0}" type="slidenum">
              <a:rPr lang="en-GB" altLang="en-US"/>
              <a:pPr>
                <a:defRPr/>
              </a:pPr>
              <a:t>‹#›</a:t>
            </a:fld>
            <a:endParaRPr lang="en-GB" altLang="en-US"/>
          </a:p>
        </p:txBody>
      </p:sp>
    </p:spTree>
    <p:extLst>
      <p:ext uri="{BB962C8B-B14F-4D97-AF65-F5344CB8AC3E}">
        <p14:creationId xmlns:p14="http://schemas.microsoft.com/office/powerpoint/2010/main" val="318375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D5A94B4-D189-DF13-0062-A1B613643593}"/>
              </a:ext>
            </a:extLst>
          </p:cNvPr>
          <p:cNvSpPr>
            <a:spLocks noGrp="1"/>
          </p:cNvSpPr>
          <p:nvPr>
            <p:ph type="dt" sz="half" idx="10"/>
          </p:nvPr>
        </p:nvSpPr>
        <p:spPr/>
        <p:txBody>
          <a:bodyPr/>
          <a:lstStyle>
            <a:lvl1pPr>
              <a:defRPr/>
            </a:lvl1pPr>
          </a:lstStyle>
          <a:p>
            <a:pPr>
              <a:defRPr/>
            </a:pPr>
            <a:fld id="{EA4BAE9E-49E7-4EF7-AF00-BEB7684D3792}" type="datetimeFigureOut">
              <a:rPr lang="en-GB"/>
              <a:pPr>
                <a:defRPr/>
              </a:pPr>
              <a:t>17/01/2025</a:t>
            </a:fld>
            <a:endParaRPr lang="en-GB"/>
          </a:p>
        </p:txBody>
      </p:sp>
      <p:sp>
        <p:nvSpPr>
          <p:cNvPr id="6" name="Footer Placeholder 4">
            <a:extLst>
              <a:ext uri="{FF2B5EF4-FFF2-40B4-BE49-F238E27FC236}">
                <a16:creationId xmlns:a16="http://schemas.microsoft.com/office/drawing/2014/main" id="{DC60069E-42E4-34E4-3AB2-1E2E0CFBE52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2DF4F8B-987D-7556-10EA-08A5BFE7AB83}"/>
              </a:ext>
            </a:extLst>
          </p:cNvPr>
          <p:cNvSpPr>
            <a:spLocks noGrp="1"/>
          </p:cNvSpPr>
          <p:nvPr>
            <p:ph type="sldNum" sz="quarter" idx="12"/>
          </p:nvPr>
        </p:nvSpPr>
        <p:spPr/>
        <p:txBody>
          <a:bodyPr/>
          <a:lstStyle>
            <a:lvl1pPr>
              <a:defRPr/>
            </a:lvl1pPr>
          </a:lstStyle>
          <a:p>
            <a:pPr>
              <a:defRPr/>
            </a:pPr>
            <a:fld id="{38554049-098A-4FB5-8381-12E06B026629}" type="slidenum">
              <a:rPr lang="en-GB" altLang="en-US"/>
              <a:pPr>
                <a:defRPr/>
              </a:pPr>
              <a:t>‹#›</a:t>
            </a:fld>
            <a:endParaRPr lang="en-GB" altLang="en-US"/>
          </a:p>
        </p:txBody>
      </p:sp>
    </p:spTree>
    <p:extLst>
      <p:ext uri="{BB962C8B-B14F-4D97-AF65-F5344CB8AC3E}">
        <p14:creationId xmlns:p14="http://schemas.microsoft.com/office/powerpoint/2010/main" val="224197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3D1C30A-E765-164D-C2C9-E4B0C7B3BEB5}"/>
              </a:ext>
            </a:extLst>
          </p:cNvPr>
          <p:cNvSpPr>
            <a:spLocks noGrp="1"/>
          </p:cNvSpPr>
          <p:nvPr>
            <p:ph type="dt" sz="half" idx="10"/>
          </p:nvPr>
        </p:nvSpPr>
        <p:spPr/>
        <p:txBody>
          <a:bodyPr/>
          <a:lstStyle>
            <a:lvl1pPr>
              <a:defRPr/>
            </a:lvl1pPr>
          </a:lstStyle>
          <a:p>
            <a:pPr>
              <a:defRPr/>
            </a:pPr>
            <a:fld id="{0E3B2BE6-6C39-4A34-BAEE-911CC00E3656}" type="datetimeFigureOut">
              <a:rPr lang="en-GB"/>
              <a:pPr>
                <a:defRPr/>
              </a:pPr>
              <a:t>17/01/2025</a:t>
            </a:fld>
            <a:endParaRPr lang="en-GB"/>
          </a:p>
        </p:txBody>
      </p:sp>
      <p:sp>
        <p:nvSpPr>
          <p:cNvPr id="6" name="Footer Placeholder 4">
            <a:extLst>
              <a:ext uri="{FF2B5EF4-FFF2-40B4-BE49-F238E27FC236}">
                <a16:creationId xmlns:a16="http://schemas.microsoft.com/office/drawing/2014/main" id="{01FBFC36-59A7-219B-2FC6-F3C80DACD59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DA01A72-3D8E-B93C-B971-1169C8D33928}"/>
              </a:ext>
            </a:extLst>
          </p:cNvPr>
          <p:cNvSpPr>
            <a:spLocks noGrp="1"/>
          </p:cNvSpPr>
          <p:nvPr>
            <p:ph type="sldNum" sz="quarter" idx="12"/>
          </p:nvPr>
        </p:nvSpPr>
        <p:spPr/>
        <p:txBody>
          <a:bodyPr/>
          <a:lstStyle>
            <a:lvl1pPr>
              <a:defRPr/>
            </a:lvl1pPr>
          </a:lstStyle>
          <a:p>
            <a:pPr>
              <a:defRPr/>
            </a:pPr>
            <a:fld id="{B0753849-7062-438A-843B-E88C69AF6A89}" type="slidenum">
              <a:rPr lang="en-GB" altLang="en-US"/>
              <a:pPr>
                <a:defRPr/>
              </a:pPr>
              <a:t>‹#›</a:t>
            </a:fld>
            <a:endParaRPr lang="en-GB" altLang="en-US"/>
          </a:p>
        </p:txBody>
      </p:sp>
    </p:spTree>
    <p:extLst>
      <p:ext uri="{BB962C8B-B14F-4D97-AF65-F5344CB8AC3E}">
        <p14:creationId xmlns:p14="http://schemas.microsoft.com/office/powerpoint/2010/main" val="1020531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45EE9E-4C87-0EC0-5559-04B1AA036FD2}"/>
              </a:ext>
            </a:extLst>
          </p:cNvPr>
          <p:cNvSpPr>
            <a:spLocks noGrp="1"/>
          </p:cNvSpPr>
          <p:nvPr>
            <p:ph type="dt" sz="half" idx="10"/>
          </p:nvPr>
        </p:nvSpPr>
        <p:spPr/>
        <p:txBody>
          <a:bodyPr/>
          <a:lstStyle>
            <a:lvl1pPr>
              <a:defRPr/>
            </a:lvl1pPr>
          </a:lstStyle>
          <a:p>
            <a:pPr>
              <a:defRPr/>
            </a:pPr>
            <a:fld id="{6DBCA6EC-B13D-4D1B-B080-612DCE1C54A0}" type="datetimeFigureOut">
              <a:rPr lang="en-GB"/>
              <a:pPr>
                <a:defRPr/>
              </a:pPr>
              <a:t>17/01/2025</a:t>
            </a:fld>
            <a:endParaRPr lang="en-GB"/>
          </a:p>
        </p:txBody>
      </p:sp>
      <p:sp>
        <p:nvSpPr>
          <p:cNvPr id="5" name="Footer Placeholder 4">
            <a:extLst>
              <a:ext uri="{FF2B5EF4-FFF2-40B4-BE49-F238E27FC236}">
                <a16:creationId xmlns:a16="http://schemas.microsoft.com/office/drawing/2014/main" id="{0B76D1D9-272A-56CA-413B-825CBD61A35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A10DD74-9494-5064-860F-CEFB6F346F4C}"/>
              </a:ext>
            </a:extLst>
          </p:cNvPr>
          <p:cNvSpPr>
            <a:spLocks noGrp="1"/>
          </p:cNvSpPr>
          <p:nvPr>
            <p:ph type="sldNum" sz="quarter" idx="12"/>
          </p:nvPr>
        </p:nvSpPr>
        <p:spPr/>
        <p:txBody>
          <a:bodyPr/>
          <a:lstStyle>
            <a:lvl1pPr>
              <a:defRPr/>
            </a:lvl1pPr>
          </a:lstStyle>
          <a:p>
            <a:pPr>
              <a:defRPr/>
            </a:pPr>
            <a:fld id="{883E98F3-FFDA-4289-ACD2-62588F75B27A}" type="slidenum">
              <a:rPr lang="en-GB" altLang="en-US"/>
              <a:pPr>
                <a:defRPr/>
              </a:pPr>
              <a:t>‹#›</a:t>
            </a:fld>
            <a:endParaRPr lang="en-GB" altLang="en-US"/>
          </a:p>
        </p:txBody>
      </p:sp>
    </p:spTree>
    <p:extLst>
      <p:ext uri="{BB962C8B-B14F-4D97-AF65-F5344CB8AC3E}">
        <p14:creationId xmlns:p14="http://schemas.microsoft.com/office/powerpoint/2010/main" val="1632622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3AEEF0-776E-1771-6002-29166A978B24}"/>
              </a:ext>
            </a:extLst>
          </p:cNvPr>
          <p:cNvSpPr>
            <a:spLocks noGrp="1"/>
          </p:cNvSpPr>
          <p:nvPr>
            <p:ph type="dt" sz="half" idx="10"/>
          </p:nvPr>
        </p:nvSpPr>
        <p:spPr/>
        <p:txBody>
          <a:bodyPr/>
          <a:lstStyle>
            <a:lvl1pPr>
              <a:defRPr/>
            </a:lvl1pPr>
          </a:lstStyle>
          <a:p>
            <a:pPr>
              <a:defRPr/>
            </a:pPr>
            <a:fld id="{39EA85B5-7534-482E-9027-2DD9266E71CA}" type="datetimeFigureOut">
              <a:rPr lang="en-GB"/>
              <a:pPr>
                <a:defRPr/>
              </a:pPr>
              <a:t>17/01/2025</a:t>
            </a:fld>
            <a:endParaRPr lang="en-GB"/>
          </a:p>
        </p:txBody>
      </p:sp>
      <p:sp>
        <p:nvSpPr>
          <p:cNvPr id="5" name="Footer Placeholder 4">
            <a:extLst>
              <a:ext uri="{FF2B5EF4-FFF2-40B4-BE49-F238E27FC236}">
                <a16:creationId xmlns:a16="http://schemas.microsoft.com/office/drawing/2014/main" id="{6FA8990E-718A-7599-1DE7-45270E79D6E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C71A1CB-D6C3-0FF6-ACF2-3FECCD07D596}"/>
              </a:ext>
            </a:extLst>
          </p:cNvPr>
          <p:cNvSpPr>
            <a:spLocks noGrp="1"/>
          </p:cNvSpPr>
          <p:nvPr>
            <p:ph type="sldNum" sz="quarter" idx="12"/>
          </p:nvPr>
        </p:nvSpPr>
        <p:spPr/>
        <p:txBody>
          <a:bodyPr/>
          <a:lstStyle>
            <a:lvl1pPr>
              <a:defRPr/>
            </a:lvl1pPr>
          </a:lstStyle>
          <a:p>
            <a:pPr>
              <a:defRPr/>
            </a:pPr>
            <a:fld id="{1A863B7B-016D-4089-A52F-D44C10617209}" type="slidenum">
              <a:rPr lang="en-GB" altLang="en-US"/>
              <a:pPr>
                <a:defRPr/>
              </a:pPr>
              <a:t>‹#›</a:t>
            </a:fld>
            <a:endParaRPr lang="en-GB" altLang="en-US"/>
          </a:p>
        </p:txBody>
      </p:sp>
    </p:spTree>
    <p:extLst>
      <p:ext uri="{BB962C8B-B14F-4D97-AF65-F5344CB8AC3E}">
        <p14:creationId xmlns:p14="http://schemas.microsoft.com/office/powerpoint/2010/main" val="157076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5DAC55C-B5B7-97BC-1365-11A2BC02ACA9}"/>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58E4A31A-E760-65D4-D1C7-460F14B62F3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947E4646-B810-56FE-C5F6-97FC1E4E7EAA}"/>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466AC80-26DF-4FA8-B98E-90E5EC6DA1CD}" type="datetimeFigureOut">
              <a:rPr lang="en-GB"/>
              <a:pPr>
                <a:defRPr/>
              </a:pPr>
              <a:t>17/01/2025</a:t>
            </a:fld>
            <a:endParaRPr lang="en-GB"/>
          </a:p>
        </p:txBody>
      </p:sp>
      <p:sp>
        <p:nvSpPr>
          <p:cNvPr id="5" name="Footer Placeholder 4">
            <a:extLst>
              <a:ext uri="{FF2B5EF4-FFF2-40B4-BE49-F238E27FC236}">
                <a16:creationId xmlns:a16="http://schemas.microsoft.com/office/drawing/2014/main" id="{29BE0464-5011-6A24-84E2-AD2182941D5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1B917A14-E15B-4F60-9C63-AC45019DF845}"/>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F7E73A8A-590D-4E60-A189-374ED18BCB93}"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75EFE66-5D57-25E4-5EA2-9A687BBAD391}"/>
              </a:ext>
            </a:extLst>
          </p:cNvPr>
          <p:cNvGraphicFramePr>
            <a:graphicFrameLocks noGrp="1"/>
          </p:cNvGraphicFramePr>
          <p:nvPr>
            <p:extLst>
              <p:ext uri="{D42A27DB-BD31-4B8C-83A1-F6EECF244321}">
                <p14:modId xmlns:p14="http://schemas.microsoft.com/office/powerpoint/2010/main" val="3024389743"/>
              </p:ext>
            </p:extLst>
          </p:nvPr>
        </p:nvGraphicFramePr>
        <p:xfrm>
          <a:off x="6350" y="3913188"/>
          <a:ext cx="6851650" cy="4633912"/>
        </p:xfrm>
        <a:graphic>
          <a:graphicData uri="http://schemas.openxmlformats.org/drawingml/2006/table">
            <a:tbl>
              <a:tblPr firstRow="1" bandRow="1">
                <a:tableStyleId>{5940675A-B579-460E-94D1-54222C63F5DA}</a:tableStyleId>
              </a:tblPr>
              <a:tblGrid>
                <a:gridCol w="1910483">
                  <a:extLst>
                    <a:ext uri="{9D8B030D-6E8A-4147-A177-3AD203B41FA5}">
                      <a16:colId xmlns:a16="http://schemas.microsoft.com/office/drawing/2014/main" val="20000"/>
                    </a:ext>
                  </a:extLst>
                </a:gridCol>
                <a:gridCol w="1512167">
                  <a:extLst>
                    <a:ext uri="{9D8B030D-6E8A-4147-A177-3AD203B41FA5}">
                      <a16:colId xmlns:a16="http://schemas.microsoft.com/office/drawing/2014/main" val="20001"/>
                    </a:ext>
                  </a:extLst>
                </a:gridCol>
                <a:gridCol w="1440162">
                  <a:extLst>
                    <a:ext uri="{9D8B030D-6E8A-4147-A177-3AD203B41FA5}">
                      <a16:colId xmlns:a16="http://schemas.microsoft.com/office/drawing/2014/main" val="20002"/>
                    </a:ext>
                  </a:extLst>
                </a:gridCol>
                <a:gridCol w="648072">
                  <a:extLst>
                    <a:ext uri="{9D8B030D-6E8A-4147-A177-3AD203B41FA5}">
                      <a16:colId xmlns:a16="http://schemas.microsoft.com/office/drawing/2014/main" val="20003"/>
                    </a:ext>
                  </a:extLst>
                </a:gridCol>
                <a:gridCol w="1340766">
                  <a:extLst>
                    <a:ext uri="{9D8B030D-6E8A-4147-A177-3AD203B41FA5}">
                      <a16:colId xmlns:a16="http://schemas.microsoft.com/office/drawing/2014/main" val="20004"/>
                    </a:ext>
                  </a:extLst>
                </a:gridCol>
              </a:tblGrid>
              <a:tr h="243913">
                <a:tc>
                  <a:txBody>
                    <a:bodyPr/>
                    <a:lstStyle/>
                    <a:p>
                      <a:pPr algn="ctr"/>
                      <a:r>
                        <a:rPr lang="en-GB" sz="1000" b="1" dirty="0">
                          <a:solidFill>
                            <a:schemeClr val="bg1"/>
                          </a:solidFill>
                        </a:rPr>
                        <a:t>Computing</a:t>
                      </a:r>
                    </a:p>
                  </a:txBody>
                  <a:tcPr marL="91441" marR="91441" marT="45741" marB="45741">
                    <a:solidFill>
                      <a:srgbClr val="FF3399"/>
                    </a:solidFill>
                  </a:tcPr>
                </a:tc>
                <a:tc gridSpan="2">
                  <a:txBody>
                    <a:bodyPr/>
                    <a:lstStyle/>
                    <a:p>
                      <a:pPr algn="ctr"/>
                      <a:r>
                        <a:rPr lang="en-GB" sz="1000" b="1" dirty="0">
                          <a:solidFill>
                            <a:schemeClr val="bg1"/>
                          </a:solidFill>
                        </a:rPr>
                        <a:t>History</a:t>
                      </a:r>
                      <a:endParaRPr lang="en-GB" sz="1800" dirty="0"/>
                    </a:p>
                  </a:txBody>
                  <a:tcPr marL="91441" marR="91441" marT="45741" marB="45741">
                    <a:solidFill>
                      <a:srgbClr val="FF3399"/>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chemeClr val="bg1"/>
                          </a:solidFill>
                        </a:rPr>
                        <a:t>RE</a:t>
                      </a:r>
                    </a:p>
                  </a:txBody>
                  <a:tcPr marL="91441" marR="91441" marT="45741" marB="45741">
                    <a:solidFill>
                      <a:srgbClr val="FF3399"/>
                    </a:solidFill>
                  </a:tcPr>
                </a:tc>
                <a:tc hMerge="1">
                  <a:txBody>
                    <a:bodyPr/>
                    <a:lstStyle/>
                    <a:p>
                      <a:endParaRPr lang="en-GB"/>
                    </a:p>
                  </a:txBody>
                  <a:tcPr/>
                </a:tc>
                <a:extLst>
                  <a:ext uri="{0D108BD9-81ED-4DB2-BD59-A6C34878D82A}">
                    <a16:rowId xmlns:a16="http://schemas.microsoft.com/office/drawing/2014/main" val="10000"/>
                  </a:ext>
                </a:extLst>
              </a:tr>
              <a:tr h="2560872">
                <a:tc>
                  <a:txBody>
                    <a:bodyPr/>
                    <a:lstStyle/>
                    <a:p>
                      <a:pPr marL="0" lvl="0" indent="0">
                        <a:buFont typeface="Arial" pitchFamily="34" charset="0"/>
                        <a:buNone/>
                      </a:pPr>
                      <a:endParaRPr lang="en-GB" sz="200" kern="1200" baseline="0">
                        <a:solidFill>
                          <a:schemeClr val="tx1"/>
                        </a:solidFill>
                        <a:effectLst/>
                        <a:latin typeface="+mn-lt"/>
                        <a:ea typeface="+mn-ea"/>
                        <a:cs typeface="+mn-cs"/>
                      </a:endParaRPr>
                    </a:p>
                    <a:p>
                      <a:pPr marL="0" lvl="0" indent="0">
                        <a:buFont typeface="Arial" pitchFamily="34" charset="0"/>
                        <a:buNone/>
                      </a:pPr>
                      <a:r>
                        <a:rPr lang="en-GB" sz="800" b="1" dirty="0">
                          <a:solidFill>
                            <a:schemeClr val="tx1"/>
                          </a:solidFill>
                          <a:effectLst/>
                          <a:latin typeface="+mj-lt"/>
                          <a:ea typeface="Calibri"/>
                          <a:cs typeface="Times New Roman"/>
                        </a:rPr>
                        <a:t>Information Technology: Multimedia – Manipulating Images</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Images can be retrieved from files and from the world wide web.</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Images can be copied from the internet and pasted into a document.</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Images can be edited by size, position and rotation.</a:t>
                      </a:r>
                    </a:p>
                    <a:p>
                      <a:pPr marL="0" lvl="0" indent="0">
                        <a:buFont typeface="Arial" pitchFamily="34" charset="0"/>
                        <a:buNone/>
                      </a:pPr>
                      <a:endParaRPr lang="en-GB" sz="800" b="1">
                        <a:solidFill>
                          <a:schemeClr val="tx1"/>
                        </a:solidFill>
                        <a:effectLst/>
                        <a:latin typeface="+mj-lt"/>
                        <a:ea typeface="Calibri" panose="020F0502020204030204" pitchFamily="34" charset="0"/>
                        <a:cs typeface="Times New Roman" panose="02020603050405020304" pitchFamily="18" charset="0"/>
                      </a:endParaRPr>
                    </a:p>
                    <a:p>
                      <a:pPr marL="0" lvl="0" indent="0">
                        <a:buFont typeface="Arial" pitchFamily="34" charset="0"/>
                        <a:buNone/>
                      </a:pPr>
                      <a:r>
                        <a:rPr lang="en-GB" sz="800" b="1" dirty="0">
                          <a:solidFill>
                            <a:schemeClr val="tx1"/>
                          </a:solidFill>
                          <a:effectLst/>
                          <a:latin typeface="+mj-lt"/>
                          <a:ea typeface="Calibri"/>
                          <a:cs typeface="Times New Roman"/>
                        </a:rPr>
                        <a:t>Information Technology: Multimedia (</a:t>
                      </a:r>
                      <a:r>
                        <a:rPr lang="en-GB" sz="800" b="1" dirty="0" err="1">
                          <a:solidFill>
                            <a:schemeClr val="tx1"/>
                          </a:solidFill>
                          <a:effectLst/>
                          <a:latin typeface="+mj-lt"/>
                          <a:ea typeface="Calibri"/>
                          <a:cs typeface="Times New Roman"/>
                        </a:rPr>
                        <a:t>Powerpoint</a:t>
                      </a:r>
                      <a:r>
                        <a:rPr lang="en-GB" sz="800" b="1" dirty="0">
                          <a:solidFill>
                            <a:schemeClr val="tx1"/>
                          </a:solidFill>
                          <a:effectLst/>
                          <a:latin typeface="+mj-lt"/>
                          <a:ea typeface="Calibri"/>
                          <a:cs typeface="Times New Roman"/>
                        </a:rPr>
                        <a:t>)</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Slides can be inserted in PowerPoint.</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Backgrounds on a slide can be changed.</a:t>
                      </a:r>
                    </a:p>
                    <a:p>
                      <a:pPr marL="171450" lvl="0" indent="-171450">
                        <a:buFont typeface="Arial" panose="020B0604020202020204" pitchFamily="34" charset="0"/>
                        <a:buChar char="•"/>
                      </a:pPr>
                      <a:r>
                        <a:rPr lang="en-GB" sz="800" b="0" dirty="0">
                          <a:solidFill>
                            <a:schemeClr val="tx1"/>
                          </a:solidFill>
                          <a:effectLst/>
                          <a:latin typeface="+mj-lt"/>
                          <a:ea typeface="Calibri"/>
                          <a:cs typeface="Times New Roman"/>
                        </a:rPr>
                        <a:t>Text and images can be inserted onto slides.</a:t>
                      </a:r>
                    </a:p>
                  </a:txBody>
                  <a:tcPr marL="91441" marR="91441" marT="45741" marB="45741"/>
                </a:tc>
                <a:tc gridSpan="2">
                  <a:txBody>
                    <a:bodyPr/>
                    <a:lstStyle/>
                    <a:p>
                      <a:pPr marL="0" indent="0" rtl="0" fontAlgn="base">
                        <a:buFont typeface="Arial" panose="020B0604020202020204" pitchFamily="34" charset="0"/>
                        <a:buNone/>
                      </a:pPr>
                      <a:r>
                        <a:rPr lang="en-GB" sz="800" b="1" i="0" u="none" strike="noStrike" kern="1200" dirty="0">
                          <a:solidFill>
                            <a:schemeClr val="tx1"/>
                          </a:solidFill>
                          <a:effectLst/>
                          <a:latin typeface="+mn-lt"/>
                          <a:ea typeface="+mn-ea"/>
                          <a:cs typeface="+mn-cs"/>
                        </a:rPr>
                        <a:t>Land of the Pharaohs </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Significant places in ancient Egypt include the River Nile, Black Land, Red Land and the Valley of the Kings/Queens.</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The River Nile played an important role in transportation and trade services, as well as growth in agriculture.</a:t>
                      </a:r>
                      <a:endParaRPr lang="en-GB" sz="900" b="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The society of ancient Egypt was divided into a hierarchy.</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The ancient Egyptians invented one of the earliest known writing systems as well as the first paper-like material.</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The first pyramid was believed to have been built by Egyptian workers.</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Ancient Egyptians believed in hundreds of gods and goddesses as well as the afterlife.</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Archaeologist Howard Carter discovered the tomb of Tutankhamun.</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Tutankhamun was one of ancient Egypt’s most famous rulers as the youngest pharaoh in Egyptian history.</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Ramesses II was considered the most powerful pharaoh of ancient Egypt by expanding the Egyptian empire.</a:t>
                      </a:r>
                    </a:p>
                    <a:p>
                      <a:pPr marL="171450" lvl="0" indent="-171450">
                        <a:buFont typeface="Arial" panose="020B0604020202020204" pitchFamily="34" charset="0"/>
                        <a:buChar char="•"/>
                      </a:pPr>
                      <a:r>
                        <a:rPr lang="en-GB" sz="800" b="0" kern="1200" dirty="0">
                          <a:solidFill>
                            <a:schemeClr val="tx1"/>
                          </a:solidFill>
                          <a:effectLst/>
                          <a:latin typeface="+mn-lt"/>
                          <a:ea typeface="+mn-ea"/>
                          <a:cs typeface="+mn-cs"/>
                        </a:rPr>
                        <a:t>Queen Cleopatra was the last pharaoh of the ancient Egypt period. The Romans took control of Egypt during her reign.</a:t>
                      </a:r>
                      <a:endParaRPr lang="en-GB" sz="700" b="0" kern="1200" dirty="0">
                        <a:solidFill>
                          <a:schemeClr val="tx1"/>
                        </a:solidFill>
                        <a:effectLst/>
                        <a:latin typeface="+mn-lt"/>
                        <a:ea typeface="+mn-ea"/>
                        <a:cs typeface="+mn-cs"/>
                      </a:endParaRPr>
                    </a:p>
                  </a:txBody>
                  <a:tcPr marL="91441" marR="91441" marT="45741" marB="45741"/>
                </a:tc>
                <a:tc hMerge="1">
                  <a:txBody>
                    <a:bodyPr/>
                    <a:lstStyle/>
                    <a:p>
                      <a:endParaRPr lang="en-GB"/>
                    </a:p>
                  </a:txBody>
                  <a:tcPr/>
                </a:tc>
                <a:tc gridSpan="2">
                  <a:txBody>
                    <a:bodyPr/>
                    <a:lstStyle/>
                    <a:p>
                      <a:pPr marL="0" lvl="0" indent="0">
                        <a:buFont typeface="Arial" panose="020B0604020202020204" pitchFamily="34" charset="0"/>
                        <a:buNone/>
                      </a:pPr>
                      <a:r>
                        <a:rPr lang="en-GB" sz="800" b="1" kern="1200" baseline="0" dirty="0">
                          <a:solidFill>
                            <a:schemeClr val="tx1"/>
                          </a:solidFill>
                          <a:effectLst/>
                          <a:latin typeface="+mn-lt"/>
                          <a:ea typeface="+mn-ea"/>
                          <a:cs typeface="+mn-cs"/>
                        </a:rPr>
                        <a:t>Why do people pray?</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Praying is talking to God.</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Muslim prayer is one of the five pillars of Islam: they pray at five specific times of the day.</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Muslims use words from the Quran as part of their praying, they face Makkah and follow certain rituals before and during prayer time.</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Jesus taught the disciples the Lord’s Prayer in the book of Matthew and Luke in the bible.</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The Lord’s Prayer is said by Christians to remind them about God the father and provider, about a belief in heaven and the forgiveness of sins.</a:t>
                      </a:r>
                    </a:p>
                    <a:p>
                      <a:pPr marL="171450" lvl="0" indent="-171450">
                        <a:buFont typeface="Arial" panose="020B0604020202020204" pitchFamily="34" charset="0"/>
                        <a:buChar char="•"/>
                      </a:pPr>
                      <a:r>
                        <a:rPr lang="en-GB" sz="800" b="0" kern="1200" baseline="0" dirty="0">
                          <a:solidFill>
                            <a:schemeClr val="tx1"/>
                          </a:solidFill>
                          <a:effectLst/>
                          <a:latin typeface="+mn-lt"/>
                          <a:ea typeface="+mn-ea"/>
                          <a:cs typeface="+mn-cs"/>
                        </a:rPr>
                        <a:t>Praying can help us to reflect on what we are thankful for and what we are sorry about.</a:t>
                      </a:r>
                    </a:p>
                  </a:txBody>
                  <a:tcPr marL="91441" marR="91441" marT="45741" marB="45741"/>
                </a:tc>
                <a:tc hMerge="1">
                  <a:txBody>
                    <a:bodyPr/>
                    <a:lstStyle/>
                    <a:p>
                      <a:endParaRPr lang="en-GB"/>
                    </a:p>
                  </a:txBody>
                  <a:tcPr/>
                </a:tc>
                <a:extLst>
                  <a:ext uri="{0D108BD9-81ED-4DB2-BD59-A6C34878D82A}">
                    <a16:rowId xmlns:a16="http://schemas.microsoft.com/office/drawing/2014/main" val="10001"/>
                  </a:ext>
                </a:extLst>
              </a:tr>
              <a:tr h="243913">
                <a:tc>
                  <a:txBody>
                    <a:bodyPr/>
                    <a:lstStyle/>
                    <a:p>
                      <a:pPr marL="0" lvl="0" indent="0" algn="ctr">
                        <a:buFont typeface="Arial" pitchFamily="34" charset="0"/>
                        <a:buNone/>
                      </a:pPr>
                      <a:r>
                        <a:rPr lang="en-GB" sz="1000" b="1" kern="1200" baseline="0" dirty="0">
                          <a:solidFill>
                            <a:schemeClr val="bg1"/>
                          </a:solidFill>
                          <a:effectLst/>
                          <a:latin typeface="+mn-lt"/>
                          <a:ea typeface="+mn-ea"/>
                          <a:cs typeface="+mn-cs"/>
                        </a:rPr>
                        <a:t>Art and Design</a:t>
                      </a:r>
                    </a:p>
                  </a:txBody>
                  <a:tcPr marL="91441" marR="91441" marT="45741" marB="45741">
                    <a:lnB w="12700" cap="flat" cmpd="sng" algn="ctr">
                      <a:solidFill>
                        <a:schemeClr val="tx1"/>
                      </a:solidFill>
                      <a:prstDash val="solid"/>
                      <a:round/>
                      <a:headEnd type="none" w="med" len="med"/>
                      <a:tailEnd type="none" w="med" len="med"/>
                    </a:lnB>
                    <a:solidFill>
                      <a:srgbClr val="FF3399"/>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GB" sz="1000" b="1" dirty="0">
                          <a:solidFill>
                            <a:schemeClr val="bg1"/>
                          </a:solidFill>
                        </a:rPr>
                        <a:t>RHE</a:t>
                      </a:r>
                    </a:p>
                  </a:txBody>
                  <a:tcPr marL="91441" marR="91441" marT="45741" marB="45741">
                    <a:lnB w="12700" cap="flat" cmpd="sng" algn="ctr">
                      <a:solidFill>
                        <a:schemeClr val="tx1"/>
                      </a:solidFill>
                      <a:prstDash val="solid"/>
                      <a:round/>
                      <a:headEnd type="none" w="med" len="med"/>
                      <a:tailEnd type="none" w="med" len="med"/>
                    </a:lnB>
                    <a:solidFill>
                      <a:srgbClr val="FF3399"/>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GB" sz="1000" b="1" kern="1200" dirty="0">
                          <a:solidFill>
                            <a:schemeClr val="bg1"/>
                          </a:solidFill>
                          <a:effectLst/>
                          <a:latin typeface="+mn-lt"/>
                          <a:ea typeface="+mn-ea"/>
                          <a:cs typeface="+mn-cs"/>
                        </a:rPr>
                        <a:t>Music</a:t>
                      </a:r>
                      <a:endParaRPr lang="en-GB" sz="1000" b="1" dirty="0">
                        <a:solidFill>
                          <a:schemeClr val="bg1"/>
                        </a:solidFill>
                      </a:endParaRPr>
                    </a:p>
                  </a:txBody>
                  <a:tcPr marL="91441" marR="91441" marT="45741" marB="45741">
                    <a:lnB w="12700" cap="flat" cmpd="sng" algn="ctr">
                      <a:solidFill>
                        <a:schemeClr val="tx1"/>
                      </a:solidFill>
                      <a:prstDash val="solid"/>
                      <a:round/>
                      <a:headEnd type="none" w="med" len="med"/>
                      <a:tailEnd type="none" w="med" len="med"/>
                    </a:lnB>
                    <a:solidFill>
                      <a:srgbClr val="FF3399"/>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GB" sz="1000" b="1" dirty="0">
                          <a:solidFill>
                            <a:schemeClr val="bg1"/>
                          </a:solidFill>
                        </a:rPr>
                        <a:t>German</a:t>
                      </a:r>
                    </a:p>
                  </a:txBody>
                  <a:tcPr marL="91441" marR="91441" marT="45741" marB="45741">
                    <a:lnB w="12700" cap="flat" cmpd="sng" algn="ctr">
                      <a:solidFill>
                        <a:schemeClr val="tx1"/>
                      </a:solidFill>
                      <a:prstDash val="solid"/>
                      <a:round/>
                      <a:headEnd type="none" w="med" len="med"/>
                      <a:tailEnd type="none" w="med" len="med"/>
                    </a:lnB>
                    <a:solidFill>
                      <a:srgbClr val="FF3399"/>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GB" sz="1000" b="1" dirty="0">
                          <a:solidFill>
                            <a:schemeClr val="bg1"/>
                          </a:solidFill>
                        </a:rPr>
                        <a:t>PE</a:t>
                      </a:r>
                    </a:p>
                  </a:txBody>
                  <a:tcPr marL="91441" marR="91441" marT="45741" marB="45741">
                    <a:lnB w="12700" cap="flat" cmpd="sng" algn="ctr">
                      <a:solidFill>
                        <a:schemeClr val="tx1"/>
                      </a:solidFill>
                      <a:prstDash val="solid"/>
                      <a:round/>
                      <a:headEnd type="none" w="med" len="med"/>
                      <a:tailEnd type="none" w="med" len="med"/>
                    </a:lnB>
                    <a:solidFill>
                      <a:srgbClr val="FF3399"/>
                    </a:solidFill>
                  </a:tcPr>
                </a:tc>
                <a:extLst>
                  <a:ext uri="{0D108BD9-81ED-4DB2-BD59-A6C34878D82A}">
                    <a16:rowId xmlns:a16="http://schemas.microsoft.com/office/drawing/2014/main" val="10002"/>
                  </a:ext>
                </a:extLst>
              </a:tr>
              <a:tr h="1585214">
                <a:tc>
                  <a:txBody>
                    <a:bodyPr/>
                    <a:lstStyle/>
                    <a:p>
                      <a:pPr marL="0" indent="0">
                        <a:buFont typeface="Arial" panose="020B0604020202020204" pitchFamily="34" charset="0"/>
                        <a:buNone/>
                      </a:pPr>
                      <a:r>
                        <a:rPr lang="en-GB" sz="800" b="1" kern="1200" baseline="0" dirty="0">
                          <a:solidFill>
                            <a:schemeClr val="tx1"/>
                          </a:solidFill>
                          <a:effectLst/>
                          <a:latin typeface="+mn-lt"/>
                          <a:ea typeface="+mn-ea"/>
                          <a:cs typeface="+mn-cs"/>
                        </a:rPr>
                        <a:t>Clay Cartouche</a:t>
                      </a:r>
                    </a:p>
                    <a:p>
                      <a:pPr marL="171450" indent="-171450">
                        <a:buFont typeface="Arial" panose="020B0604020202020204" pitchFamily="34" charset="0"/>
                        <a:buChar char="•"/>
                      </a:pPr>
                      <a:r>
                        <a:rPr lang="en-GB" sz="800" kern="1200" baseline="0" dirty="0">
                          <a:solidFill>
                            <a:schemeClr val="tx1"/>
                          </a:solidFill>
                          <a:effectLst/>
                          <a:latin typeface="+mn-lt"/>
                          <a:ea typeface="+mn-ea"/>
                          <a:cs typeface="+mn-cs"/>
                        </a:rPr>
                        <a:t>Clay is a stiff, sticky material that can be moulded when wet.</a:t>
                      </a:r>
                    </a:p>
                    <a:p>
                      <a:pPr marL="171450" indent="-171450">
                        <a:buFont typeface="Arial" panose="020B0604020202020204" pitchFamily="34" charset="0"/>
                        <a:buChar char="•"/>
                      </a:pPr>
                      <a:r>
                        <a:rPr lang="en-GB" sz="800" kern="1200" baseline="0" dirty="0">
                          <a:solidFill>
                            <a:schemeClr val="tx1"/>
                          </a:solidFill>
                          <a:effectLst/>
                          <a:latin typeface="+mn-lt"/>
                          <a:ea typeface="+mn-ea"/>
                          <a:cs typeface="+mn-cs"/>
                        </a:rPr>
                        <a:t>Slip is a mixture of clay and water.</a:t>
                      </a:r>
                    </a:p>
                    <a:p>
                      <a:pPr marL="171450" indent="-171450">
                        <a:buFont typeface="Arial" panose="020B0604020202020204" pitchFamily="34" charset="0"/>
                        <a:buChar char="•"/>
                      </a:pPr>
                      <a:r>
                        <a:rPr lang="en-GB" sz="800" kern="1200" baseline="0" dirty="0">
                          <a:solidFill>
                            <a:schemeClr val="tx1"/>
                          </a:solidFill>
                          <a:effectLst/>
                          <a:latin typeface="+mn-lt"/>
                          <a:ea typeface="+mn-ea"/>
                          <a:cs typeface="+mn-cs"/>
                        </a:rPr>
                        <a:t>Relief patterns can be used for decoration.</a:t>
                      </a:r>
                    </a:p>
                    <a:p>
                      <a:pPr marL="171450" indent="-171450">
                        <a:buFont typeface="Arial" panose="020B0604020202020204" pitchFamily="34" charset="0"/>
                        <a:buChar char="•"/>
                      </a:pPr>
                      <a:r>
                        <a:rPr lang="en-GB" sz="800" kern="1200" baseline="0" dirty="0">
                          <a:solidFill>
                            <a:schemeClr val="tx1"/>
                          </a:solidFill>
                          <a:effectLst/>
                          <a:latin typeface="+mn-lt"/>
                          <a:ea typeface="+mn-ea"/>
                          <a:cs typeface="+mn-cs"/>
                        </a:rPr>
                        <a:t>A score is when the surface of clay is cut or scratched to join parts together.</a:t>
                      </a:r>
                    </a:p>
                    <a:p>
                      <a:pPr marL="171450" indent="-171450">
                        <a:buFont typeface="Arial" panose="020B0604020202020204" pitchFamily="34" charset="0"/>
                        <a:buChar char="•"/>
                      </a:pPr>
                      <a:endParaRPr lang="en-GB" sz="800" kern="1200" baseline="0">
                        <a:solidFill>
                          <a:schemeClr val="tx1"/>
                        </a:solidFill>
                        <a:effectLst/>
                        <a:latin typeface="+mn-lt"/>
                        <a:ea typeface="+mn-ea"/>
                        <a:cs typeface="+mn-cs"/>
                      </a:endParaRPr>
                    </a:p>
                  </a:txBody>
                  <a:tcPr marL="91441" marR="91441" marT="45741" marB="457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US" sz="800" b="1" dirty="0">
                          <a:effectLst/>
                          <a:latin typeface="+mj-lt"/>
                          <a:ea typeface="Calibri"/>
                          <a:cs typeface="Times New Roman"/>
                        </a:rPr>
                        <a:t>Safety and the Changing Body</a:t>
                      </a:r>
                    </a:p>
                    <a:p>
                      <a:pPr marL="171450" indent="-171450">
                        <a:lnSpc>
                          <a:spcPct val="100000"/>
                        </a:lnSpc>
                        <a:spcAft>
                          <a:spcPts val="0"/>
                        </a:spcAft>
                        <a:buFont typeface="Arial" panose="020B0604020202020204" pitchFamily="34" charset="0"/>
                        <a:buChar char="•"/>
                      </a:pPr>
                      <a:r>
                        <a:rPr lang="en-US" sz="800" b="0" dirty="0">
                          <a:effectLst/>
                          <a:latin typeface="+mj-lt"/>
                          <a:ea typeface="Calibri"/>
                          <a:cs typeface="Times New Roman"/>
                        </a:rPr>
                        <a:t>First Aid: Emergencies and calling for help.</a:t>
                      </a:r>
                    </a:p>
                    <a:p>
                      <a:pPr marL="171450" indent="-171450">
                        <a:lnSpc>
                          <a:spcPct val="100000"/>
                        </a:lnSpc>
                        <a:spcAft>
                          <a:spcPts val="0"/>
                        </a:spcAft>
                        <a:buFont typeface="Arial" panose="020B0604020202020204" pitchFamily="34" charset="0"/>
                        <a:buChar char="•"/>
                      </a:pPr>
                      <a:r>
                        <a:rPr lang="en-US" sz="800" b="0" dirty="0">
                          <a:effectLst/>
                          <a:latin typeface="+mj-lt"/>
                          <a:ea typeface="Calibri"/>
                          <a:cs typeface="Times New Roman"/>
                        </a:rPr>
                        <a:t>Be kind online.</a:t>
                      </a:r>
                    </a:p>
                    <a:p>
                      <a:pPr marL="171450" indent="-171450">
                        <a:lnSpc>
                          <a:spcPct val="100000"/>
                        </a:lnSpc>
                        <a:spcAft>
                          <a:spcPts val="0"/>
                        </a:spcAft>
                        <a:buFont typeface="Arial" panose="020B0604020202020204" pitchFamily="34" charset="0"/>
                        <a:buChar char="•"/>
                      </a:pPr>
                      <a:r>
                        <a:rPr lang="en-US" sz="800" b="0" dirty="0">
                          <a:effectLst/>
                          <a:latin typeface="+mj-lt"/>
                          <a:ea typeface="Calibri"/>
                          <a:cs typeface="Times New Roman"/>
                        </a:rPr>
                        <a:t>Cyberbullying.</a:t>
                      </a:r>
                    </a:p>
                    <a:p>
                      <a:pPr marL="171450" indent="-171450">
                        <a:lnSpc>
                          <a:spcPct val="100000"/>
                        </a:lnSpc>
                        <a:spcAft>
                          <a:spcPts val="0"/>
                        </a:spcAft>
                        <a:buFont typeface="Arial" panose="020B0604020202020204" pitchFamily="34" charset="0"/>
                        <a:buChar char="•"/>
                      </a:pPr>
                      <a:r>
                        <a:rPr lang="en-US" sz="800" b="0" dirty="0">
                          <a:effectLst/>
                          <a:latin typeface="+mj-lt"/>
                          <a:ea typeface="Calibri"/>
                          <a:cs typeface="Times New Roman"/>
                        </a:rPr>
                        <a:t>Making choices.</a:t>
                      </a:r>
                    </a:p>
                    <a:p>
                      <a:pPr marL="171450" indent="-171450">
                        <a:lnSpc>
                          <a:spcPct val="100000"/>
                        </a:lnSpc>
                        <a:spcAft>
                          <a:spcPts val="0"/>
                        </a:spcAft>
                        <a:buFont typeface="Arial" panose="020B0604020202020204" pitchFamily="34" charset="0"/>
                        <a:buChar char="•"/>
                      </a:pPr>
                      <a:r>
                        <a:rPr lang="en-US" sz="800" b="0" dirty="0">
                          <a:effectLst/>
                          <a:latin typeface="+mj-lt"/>
                          <a:ea typeface="Calibri"/>
                          <a:cs typeface="Times New Roman"/>
                        </a:rPr>
                        <a:t>Keeping safe out and about.</a:t>
                      </a:r>
                    </a:p>
                  </a:txBody>
                  <a:tcPr marL="91441" marR="91441" marT="45741" marB="457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endParaRPr lang="en-GB" sz="200" b="0" kern="1200" baseline="0">
                        <a:solidFill>
                          <a:schemeClr val="tx1"/>
                        </a:solidFill>
                        <a:effectLst/>
                        <a:latin typeface="+mn-lt"/>
                        <a:ea typeface="+mn-ea"/>
                        <a:cs typeface="+mn-cs"/>
                      </a:endParaRPr>
                    </a:p>
                    <a:p>
                      <a:pPr marL="171450" indent="-171450">
                        <a:buFont typeface="Arial" panose="020B0604020202020204" pitchFamily="34" charset="0"/>
                        <a:buChar char="•"/>
                      </a:pPr>
                      <a:r>
                        <a:rPr lang="en-GB" sz="800" b="0" kern="1200" baseline="0" dirty="0">
                          <a:solidFill>
                            <a:schemeClr val="tx1"/>
                          </a:solidFill>
                          <a:effectLst/>
                          <a:latin typeface="+mn-lt"/>
                          <a:ea typeface="+mn-ea"/>
                          <a:cs typeface="+mn-cs"/>
                        </a:rPr>
                        <a:t>A pentatonic scale is made up of five notes.</a:t>
                      </a:r>
                    </a:p>
                    <a:p>
                      <a:pPr marL="171450" indent="-171450">
                        <a:buFont typeface="Arial" panose="020B0604020202020204" pitchFamily="34" charset="0"/>
                        <a:buChar char="•"/>
                      </a:pPr>
                      <a:r>
                        <a:rPr lang="en-GB" sz="800" b="0" kern="1200" baseline="0" dirty="0">
                          <a:solidFill>
                            <a:schemeClr val="tx1"/>
                          </a:solidFill>
                          <a:effectLst/>
                          <a:latin typeface="+mn-lt"/>
                          <a:ea typeface="+mn-ea"/>
                          <a:cs typeface="+mn-cs"/>
                        </a:rPr>
                        <a:t>Notation is the way that music is written so that others can play it. Musical notation helps us to ‘write’ and ‘read’ the melodies so they won’t be forgotten and can be played by others.</a:t>
                      </a:r>
                    </a:p>
                  </a:txBody>
                  <a:tcPr marL="91441" marR="91441" marT="45741" marB="457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800" b="1" i="0" u="none" strike="noStrike" baseline="0" noProof="0" dirty="0">
                          <a:solidFill>
                            <a:srgbClr val="000000"/>
                          </a:solidFill>
                          <a:latin typeface="Calibri"/>
                        </a:rPr>
                        <a:t>Name and Feelings</a:t>
                      </a:r>
                    </a:p>
                    <a:p>
                      <a:pPr marL="0" lvl="0" indent="0">
                        <a:buFont typeface="Arial" panose="020B0604020202020204" pitchFamily="34" charset="0"/>
                        <a:buNone/>
                      </a:pPr>
                      <a:endParaRPr lang="en-GB" sz="800" baseline="0" dirty="0"/>
                    </a:p>
                    <a:p>
                      <a:pPr marL="0" indent="0">
                        <a:buFont typeface="Arial" panose="020B0604020202020204" pitchFamily="34" charset="0"/>
                        <a:buNone/>
                      </a:pPr>
                      <a:endParaRPr lang="en-GB" sz="800" b="1" baseline="0" dirty="0">
                        <a:solidFill>
                          <a:srgbClr val="FF0000"/>
                        </a:solidFill>
                      </a:endParaRPr>
                    </a:p>
                  </a:txBody>
                  <a:tcPr marL="91441" marR="91441" marT="45741" marB="457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dirty="0"/>
                        <a:t>RS Coaching</a:t>
                      </a:r>
                      <a:endParaRPr lang="en-GB" sz="800" b="0" dirty="0"/>
                    </a:p>
                  </a:txBody>
                  <a:tcPr marL="91441" marR="91441" marT="45741" marB="4574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3" name="Rectangle 22">
            <a:extLst>
              <a:ext uri="{FF2B5EF4-FFF2-40B4-BE49-F238E27FC236}">
                <a16:creationId xmlns:a16="http://schemas.microsoft.com/office/drawing/2014/main" id="{C1BF1B88-B84E-8FBD-4EEC-26514A84D6A8}"/>
              </a:ext>
            </a:extLst>
          </p:cNvPr>
          <p:cNvSpPr/>
          <p:nvPr/>
        </p:nvSpPr>
        <p:spPr bwMode="auto">
          <a:xfrm>
            <a:off x="0" y="0"/>
            <a:ext cx="1268413" cy="1473200"/>
          </a:xfrm>
          <a:prstGeom prst="rect">
            <a:avLst/>
          </a:prstGeom>
          <a:solidFill>
            <a:srgbClr val="FFFF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aphicFrame>
        <p:nvGraphicFramePr>
          <p:cNvPr id="27" name="Table 26">
            <a:extLst>
              <a:ext uri="{FF2B5EF4-FFF2-40B4-BE49-F238E27FC236}">
                <a16:creationId xmlns:a16="http://schemas.microsoft.com/office/drawing/2014/main" id="{7E4B892D-B261-A84B-957F-E767BEBBD691}"/>
              </a:ext>
            </a:extLst>
          </p:cNvPr>
          <p:cNvGraphicFramePr>
            <a:graphicFrameLocks noGrp="1"/>
          </p:cNvGraphicFramePr>
          <p:nvPr/>
        </p:nvGraphicFramePr>
        <p:xfrm>
          <a:off x="1125538" y="4763"/>
          <a:ext cx="4606925" cy="1493838"/>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7438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a:t>William Gilbert Endowed Church of England Aided Primary School</a:t>
                      </a:r>
                      <a:endParaRPr lang="en-GB" sz="1200" i="1"/>
                    </a:p>
                  </a:txBody>
                  <a:tcPr marL="91393" marR="91393" marT="45737" marB="45737"/>
                </a:tc>
                <a:tc hMerge="1">
                  <a:txBody>
                    <a:bodyPr/>
                    <a:lstStyle/>
                    <a:p>
                      <a:endParaRPr lang="en-GB"/>
                    </a:p>
                  </a:txBody>
                  <a:tcPr/>
                </a:tc>
                <a:tc hMerge="1">
                  <a:txBody>
                    <a:bodyPr/>
                    <a:lstStyle/>
                    <a:p>
                      <a:endParaRPr lang="en-GB" sz="1200"/>
                    </a:p>
                  </a:txBody>
                  <a:tcPr/>
                </a:tc>
                <a:extLst>
                  <a:ext uri="{0D108BD9-81ED-4DB2-BD59-A6C34878D82A}">
                    <a16:rowId xmlns:a16="http://schemas.microsoft.com/office/drawing/2014/main" val="10000"/>
                  </a:ext>
                </a:extLst>
              </a:tr>
              <a:tr h="33534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u="sng"/>
                        <a:t>Curriculum Overview For Parents</a:t>
                      </a:r>
                    </a:p>
                  </a:txBody>
                  <a:tcPr marL="91393" marR="91393" marT="45737" marB="45737"/>
                </a:tc>
                <a:tc hMerge="1">
                  <a:txBody>
                    <a:bodyPr/>
                    <a:lstStyle/>
                    <a:p>
                      <a:endParaRPr lang="en-GB"/>
                    </a:p>
                  </a:txBody>
                  <a:tcPr/>
                </a:tc>
                <a:tc hMerge="1">
                  <a:txBody>
                    <a:bodyPr/>
                    <a:lstStyle/>
                    <a:p>
                      <a:endParaRPr lang="en-GB" sz="1200"/>
                    </a:p>
                  </a:txBody>
                  <a:tcPr/>
                </a:tc>
                <a:extLst>
                  <a:ext uri="{0D108BD9-81ED-4DB2-BD59-A6C34878D82A}">
                    <a16:rowId xmlns:a16="http://schemas.microsoft.com/office/drawing/2014/main" val="10001"/>
                  </a:ext>
                </a:extLst>
              </a:tr>
              <a:tr h="274380">
                <a:tc gridSpan="2">
                  <a:txBody>
                    <a:bodyPr/>
                    <a:lstStyle/>
                    <a:p>
                      <a:pPr algn="ctr"/>
                      <a:r>
                        <a:rPr lang="en-GB" sz="1200" b="0">
                          <a:solidFill>
                            <a:schemeClr val="tx1"/>
                          </a:solidFill>
                        </a:rPr>
                        <a:t>            Term –</a:t>
                      </a:r>
                      <a:r>
                        <a:rPr lang="en-GB" sz="1200" b="0" baseline="0">
                          <a:solidFill>
                            <a:schemeClr val="tx1"/>
                          </a:solidFill>
                        </a:rPr>
                        <a:t> Spring 1 2025</a:t>
                      </a:r>
                      <a:endParaRPr lang="en-GB" sz="1200" b="0">
                        <a:solidFill>
                          <a:schemeClr val="tx1"/>
                        </a:solidFill>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a:t>Year: </a:t>
                      </a:r>
                      <a:r>
                        <a:rPr lang="en-GB" sz="1200" baseline="0"/>
                        <a:t>3</a:t>
                      </a:r>
                      <a:endParaRPr lang="en-GB" sz="1200"/>
                    </a:p>
                  </a:txBody>
                  <a:tcPr marL="91393" marR="91393" marT="45737" marB="45737"/>
                </a:tc>
                <a:extLst>
                  <a:ext uri="{0D108BD9-81ED-4DB2-BD59-A6C34878D82A}">
                    <a16:rowId xmlns:a16="http://schemas.microsoft.com/office/drawing/2014/main" val="10002"/>
                  </a:ext>
                </a:extLst>
              </a:tr>
              <a:tr h="33534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a:t>Theme: Land of the Pharaohs</a:t>
                      </a:r>
                      <a:endParaRPr lang="en-GB" sz="1600" b="1" i="1"/>
                    </a:p>
                  </a:txBody>
                  <a:tcPr marL="91393" marR="91393" marT="45737" marB="45737"/>
                </a:tc>
                <a:tc hMerge="1">
                  <a:txBody>
                    <a:bodyPr/>
                    <a:lstStyle/>
                    <a:p>
                      <a:endParaRPr lang="en-GB"/>
                    </a:p>
                  </a:txBody>
                  <a:tcPr/>
                </a:tc>
                <a:tc hMerge="1">
                  <a:txBody>
                    <a:bodyPr/>
                    <a:lstStyle/>
                    <a:p>
                      <a:endParaRPr lang="en-GB" sz="1200"/>
                    </a:p>
                  </a:txBody>
                  <a:tcPr/>
                </a:tc>
                <a:extLst>
                  <a:ext uri="{0D108BD9-81ED-4DB2-BD59-A6C34878D82A}">
                    <a16:rowId xmlns:a16="http://schemas.microsoft.com/office/drawing/2014/main" val="10003"/>
                  </a:ext>
                </a:extLst>
              </a:tr>
              <a:tr h="274380">
                <a:tc>
                  <a:txBody>
                    <a:bodyPr/>
                    <a:lstStyle/>
                    <a:p>
                      <a:pPr algn="ctr"/>
                      <a:r>
                        <a:rPr lang="en-GB" sz="1200"/>
                        <a:t>Class: Year</a:t>
                      </a:r>
                      <a:r>
                        <a:rPr lang="en-GB" sz="1200" baseline="0"/>
                        <a:t> 3</a:t>
                      </a:r>
                      <a:endParaRPr lang="en-GB" sz="1200"/>
                    </a:p>
                  </a:txBody>
                  <a:tcPr marL="91393" marR="91393" marT="45737" marB="45737"/>
                </a:tc>
                <a:tc gridSpan="2">
                  <a:txBody>
                    <a:bodyPr/>
                    <a:lstStyle/>
                    <a:p>
                      <a:pPr algn="ctr"/>
                      <a:r>
                        <a:rPr lang="en-GB" sz="1200"/>
                        <a:t>Miss Pearce</a:t>
                      </a:r>
                    </a:p>
                  </a:txBody>
                  <a:tcPr marL="91393" marR="91393" marT="45737" marB="45737"/>
                </a:tc>
                <a:tc hMerge="1">
                  <a:txBody>
                    <a:bodyPr/>
                    <a:lstStyle/>
                    <a:p>
                      <a:endParaRPr lang="en-GB" sz="1200"/>
                    </a:p>
                  </a:txBody>
                  <a:tcPr/>
                </a:tc>
                <a:extLst>
                  <a:ext uri="{0D108BD9-81ED-4DB2-BD59-A6C34878D82A}">
                    <a16:rowId xmlns:a16="http://schemas.microsoft.com/office/drawing/2014/main" val="10004"/>
                  </a:ext>
                </a:extLst>
              </a:tr>
            </a:tbl>
          </a:graphicData>
        </a:graphic>
      </p:graphicFrame>
      <p:sp>
        <p:nvSpPr>
          <p:cNvPr id="2087" name="TextBox 31">
            <a:extLst>
              <a:ext uri="{FF2B5EF4-FFF2-40B4-BE49-F238E27FC236}">
                <a16:creationId xmlns:a16="http://schemas.microsoft.com/office/drawing/2014/main" id="{7A67217D-AD9B-3916-91C2-C266FBEFB42C}"/>
              </a:ext>
            </a:extLst>
          </p:cNvPr>
          <p:cNvSpPr txBox="1">
            <a:spLocks noChangeArrowheads="1"/>
          </p:cNvSpPr>
          <p:nvPr/>
        </p:nvSpPr>
        <p:spPr bwMode="auto">
          <a:xfrm>
            <a:off x="0" y="3175"/>
            <a:ext cx="1268413" cy="1538288"/>
          </a:xfrm>
          <a:prstGeom prst="rect">
            <a:avLst/>
          </a:prstGeom>
          <a:solidFill>
            <a:srgbClr val="FF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1100" b="1">
                <a:solidFill>
                  <a:schemeClr val="bg1"/>
                </a:solidFill>
                <a:latin typeface="Arial" panose="020B0604020202020204" pitchFamily="34" charset="0"/>
              </a:rPr>
              <a:t>Curriculum Overview</a:t>
            </a:r>
          </a:p>
          <a:p>
            <a:pPr algn="ctr">
              <a:spcBef>
                <a:spcPct val="0"/>
              </a:spcBef>
              <a:buFontTx/>
              <a:buNone/>
            </a:pPr>
            <a:endParaRPr lang="en-GB" altLang="en-US" sz="1100" b="1">
              <a:solidFill>
                <a:schemeClr val="bg1"/>
              </a:solidFill>
              <a:latin typeface="Arial" panose="020B0604020202020204" pitchFamily="34" charset="0"/>
            </a:endParaRPr>
          </a:p>
          <a:p>
            <a:pPr algn="ctr">
              <a:spcBef>
                <a:spcPct val="0"/>
              </a:spcBef>
              <a:buFontTx/>
              <a:buNone/>
            </a:pPr>
            <a:endParaRPr lang="en-GB" altLang="en-US" sz="800" b="1">
              <a:solidFill>
                <a:schemeClr val="bg1"/>
              </a:solidFill>
              <a:latin typeface="Arial" panose="020B0604020202020204" pitchFamily="34" charset="0"/>
            </a:endParaRPr>
          </a:p>
          <a:p>
            <a:pPr algn="ctr">
              <a:spcBef>
                <a:spcPct val="0"/>
              </a:spcBef>
              <a:buFontTx/>
              <a:buNone/>
            </a:pPr>
            <a:endParaRPr lang="en-GB" altLang="en-US" sz="1100" b="1">
              <a:solidFill>
                <a:schemeClr val="bg1"/>
              </a:solidFill>
              <a:latin typeface="Arial" panose="020B0604020202020204" pitchFamily="34" charset="0"/>
            </a:endParaRPr>
          </a:p>
          <a:p>
            <a:pPr algn="ctr">
              <a:spcBef>
                <a:spcPct val="0"/>
              </a:spcBef>
              <a:buFontTx/>
              <a:buNone/>
            </a:pPr>
            <a:endParaRPr lang="en-GB" altLang="en-US" sz="1100" b="1">
              <a:solidFill>
                <a:schemeClr val="bg1"/>
              </a:solidFill>
              <a:latin typeface="Arial" panose="020B0604020202020204" pitchFamily="34" charset="0"/>
            </a:endParaRPr>
          </a:p>
          <a:p>
            <a:pPr algn="ctr">
              <a:spcBef>
                <a:spcPct val="0"/>
              </a:spcBef>
              <a:buFontTx/>
              <a:buNone/>
            </a:pPr>
            <a:endParaRPr lang="en-GB" altLang="en-US" sz="1100" b="1">
              <a:solidFill>
                <a:schemeClr val="bg1"/>
              </a:solidFill>
              <a:latin typeface="Arial" panose="020B0604020202020204" pitchFamily="34" charset="0"/>
            </a:endParaRPr>
          </a:p>
          <a:p>
            <a:pPr algn="ctr">
              <a:spcBef>
                <a:spcPct val="0"/>
              </a:spcBef>
              <a:buFontTx/>
              <a:buNone/>
            </a:pPr>
            <a:r>
              <a:rPr lang="en-GB" altLang="en-US" sz="1100" b="1">
                <a:solidFill>
                  <a:schemeClr val="bg1"/>
                </a:solidFill>
                <a:latin typeface="Arial" panose="020B0604020202020204" pitchFamily="34" charset="0"/>
              </a:rPr>
              <a:t>Term: Spring</a:t>
            </a:r>
          </a:p>
          <a:p>
            <a:pPr algn="ctr">
              <a:spcBef>
                <a:spcPct val="0"/>
              </a:spcBef>
              <a:buFontTx/>
              <a:buNone/>
            </a:pPr>
            <a:r>
              <a:rPr lang="en-GB" altLang="en-US" sz="800" b="1">
                <a:solidFill>
                  <a:schemeClr val="bg1"/>
                </a:solidFill>
                <a:latin typeface="Arial" panose="020B0604020202020204" pitchFamily="34" charset="0"/>
              </a:rPr>
              <a:t>Class: Year 3</a:t>
            </a:r>
          </a:p>
        </p:txBody>
      </p:sp>
      <p:sp>
        <p:nvSpPr>
          <p:cNvPr id="29" name="Rectangle 28">
            <a:extLst>
              <a:ext uri="{FF2B5EF4-FFF2-40B4-BE49-F238E27FC236}">
                <a16:creationId xmlns:a16="http://schemas.microsoft.com/office/drawing/2014/main" id="{077BE330-ADF2-D26C-4CB0-67056EC4CE10}"/>
              </a:ext>
            </a:extLst>
          </p:cNvPr>
          <p:cNvSpPr/>
          <p:nvPr/>
        </p:nvSpPr>
        <p:spPr bwMode="auto">
          <a:xfrm>
            <a:off x="5588000" y="3175"/>
            <a:ext cx="1268413" cy="1473200"/>
          </a:xfrm>
          <a:prstGeom prst="rect">
            <a:avLst/>
          </a:prstGeom>
          <a:solidFill>
            <a:srgbClr val="FFFF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89" name="TextBox 31">
            <a:extLst>
              <a:ext uri="{FF2B5EF4-FFF2-40B4-BE49-F238E27FC236}">
                <a16:creationId xmlns:a16="http://schemas.microsoft.com/office/drawing/2014/main" id="{3AC9FEAF-313C-E80D-8E4D-48F63ED632D4}"/>
              </a:ext>
            </a:extLst>
          </p:cNvPr>
          <p:cNvSpPr txBox="1">
            <a:spLocks noChangeArrowheads="1"/>
          </p:cNvSpPr>
          <p:nvPr/>
        </p:nvSpPr>
        <p:spPr bwMode="auto">
          <a:xfrm>
            <a:off x="5588000" y="3175"/>
            <a:ext cx="1268413" cy="1524000"/>
          </a:xfrm>
          <a:prstGeom prst="rect">
            <a:avLst/>
          </a:prstGeom>
          <a:solidFill>
            <a:srgbClr val="FF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1100" b="1">
                <a:solidFill>
                  <a:schemeClr val="bg1"/>
                </a:solidFill>
                <a:latin typeface="Arial" panose="020B0604020202020204" pitchFamily="34" charset="0"/>
              </a:rPr>
              <a:t>Curriculum Overview</a:t>
            </a:r>
          </a:p>
          <a:p>
            <a:pPr algn="ctr">
              <a:spcBef>
                <a:spcPct val="0"/>
              </a:spcBef>
              <a:buFontTx/>
              <a:buNone/>
            </a:pPr>
            <a:endParaRPr lang="en-GB" altLang="en-US" sz="1100" b="1">
              <a:latin typeface="Arial" panose="020B0604020202020204" pitchFamily="34" charset="0"/>
            </a:endParaRPr>
          </a:p>
          <a:p>
            <a:pPr algn="ctr">
              <a:spcBef>
                <a:spcPct val="0"/>
              </a:spcBef>
              <a:buFontTx/>
              <a:buNone/>
            </a:pPr>
            <a:endParaRPr lang="en-GB" altLang="en-US" sz="800" b="1">
              <a:latin typeface="Arial" panose="020B0604020202020204" pitchFamily="34" charset="0"/>
            </a:endParaRPr>
          </a:p>
          <a:p>
            <a:pPr algn="ctr">
              <a:spcBef>
                <a:spcPct val="0"/>
              </a:spcBef>
              <a:buFontTx/>
              <a:buNone/>
            </a:pPr>
            <a:endParaRPr lang="en-GB" altLang="en-US" sz="1100" b="1">
              <a:latin typeface="Arial" panose="020B0604020202020204" pitchFamily="34" charset="0"/>
            </a:endParaRPr>
          </a:p>
          <a:p>
            <a:pPr algn="ctr">
              <a:spcBef>
                <a:spcPct val="0"/>
              </a:spcBef>
              <a:buFontTx/>
              <a:buNone/>
            </a:pPr>
            <a:endParaRPr lang="en-GB" altLang="en-US" sz="1100" b="1">
              <a:latin typeface="Arial" panose="020B0604020202020204" pitchFamily="34" charset="0"/>
            </a:endParaRPr>
          </a:p>
          <a:p>
            <a:pPr algn="ctr">
              <a:spcBef>
                <a:spcPct val="0"/>
              </a:spcBef>
              <a:buFontTx/>
              <a:buNone/>
            </a:pPr>
            <a:endParaRPr lang="en-GB" altLang="en-US" sz="1100" b="1">
              <a:latin typeface="Arial" panose="020B0604020202020204" pitchFamily="34" charset="0"/>
            </a:endParaRPr>
          </a:p>
          <a:p>
            <a:pPr algn="ctr">
              <a:spcBef>
                <a:spcPct val="0"/>
              </a:spcBef>
              <a:buFontTx/>
              <a:buNone/>
            </a:pPr>
            <a:r>
              <a:rPr lang="en-GB" altLang="en-US" sz="1100" b="1">
                <a:solidFill>
                  <a:schemeClr val="bg1"/>
                </a:solidFill>
                <a:latin typeface="Arial" panose="020B0604020202020204" pitchFamily="34" charset="0"/>
              </a:rPr>
              <a:t>Term: Spring </a:t>
            </a:r>
            <a:r>
              <a:rPr lang="en-GB" altLang="en-US" sz="800" b="1">
                <a:solidFill>
                  <a:schemeClr val="bg1"/>
                </a:solidFill>
                <a:latin typeface="Arial" panose="020B0604020202020204" pitchFamily="34" charset="0"/>
              </a:rPr>
              <a:t>Class: Year 3</a:t>
            </a:r>
          </a:p>
        </p:txBody>
      </p:sp>
      <p:graphicFrame>
        <p:nvGraphicFramePr>
          <p:cNvPr id="9" name="Table 8">
            <a:extLst>
              <a:ext uri="{FF2B5EF4-FFF2-40B4-BE49-F238E27FC236}">
                <a16:creationId xmlns:a16="http://schemas.microsoft.com/office/drawing/2014/main" id="{82353068-E603-1E16-528C-0FB0BB313FE4}"/>
              </a:ext>
            </a:extLst>
          </p:cNvPr>
          <p:cNvGraphicFramePr>
            <a:graphicFrameLocks noGrp="1"/>
          </p:cNvGraphicFramePr>
          <p:nvPr>
            <p:extLst>
              <p:ext uri="{D42A27DB-BD31-4B8C-83A1-F6EECF244321}">
                <p14:modId xmlns:p14="http://schemas.microsoft.com/office/powerpoint/2010/main" val="445364288"/>
              </p:ext>
            </p:extLst>
          </p:nvPr>
        </p:nvGraphicFramePr>
        <p:xfrm>
          <a:off x="7938" y="1504950"/>
          <a:ext cx="6848474" cy="2653946"/>
        </p:xfrm>
        <a:graphic>
          <a:graphicData uri="http://schemas.openxmlformats.org/drawingml/2006/table">
            <a:tbl>
              <a:tblPr firstRow="1" bandRow="1">
                <a:tableStyleId>{5940675A-B579-460E-94D1-54222C63F5DA}</a:tableStyleId>
              </a:tblPr>
              <a:tblGrid>
                <a:gridCol w="2844997">
                  <a:extLst>
                    <a:ext uri="{9D8B030D-6E8A-4147-A177-3AD203B41FA5}">
                      <a16:colId xmlns:a16="http://schemas.microsoft.com/office/drawing/2014/main" val="20000"/>
                    </a:ext>
                  </a:extLst>
                </a:gridCol>
                <a:gridCol w="2159081">
                  <a:extLst>
                    <a:ext uri="{9D8B030D-6E8A-4147-A177-3AD203B41FA5}">
                      <a16:colId xmlns:a16="http://schemas.microsoft.com/office/drawing/2014/main" val="20001"/>
                    </a:ext>
                  </a:extLst>
                </a:gridCol>
                <a:gridCol w="1844396">
                  <a:extLst>
                    <a:ext uri="{9D8B030D-6E8A-4147-A177-3AD203B41FA5}">
                      <a16:colId xmlns:a16="http://schemas.microsoft.com/office/drawing/2014/main" val="20002"/>
                    </a:ext>
                  </a:extLst>
                </a:gridCol>
              </a:tblGrid>
              <a:tr h="233900">
                <a:tc>
                  <a:txBody>
                    <a:bodyPr/>
                    <a:lstStyle/>
                    <a:p>
                      <a:pPr algn="ctr"/>
                      <a:r>
                        <a:rPr lang="en-GB" sz="1000" b="1" dirty="0">
                          <a:solidFill>
                            <a:schemeClr val="bg1"/>
                          </a:solidFill>
                        </a:rPr>
                        <a:t>English</a:t>
                      </a:r>
                    </a:p>
                  </a:txBody>
                  <a:tcPr marT="45672" marB="45672">
                    <a:solidFill>
                      <a:srgbClr val="FF3399"/>
                    </a:solidFill>
                  </a:tcPr>
                </a:tc>
                <a:tc>
                  <a:txBody>
                    <a:bodyPr/>
                    <a:lstStyle/>
                    <a:p>
                      <a:pPr algn="ctr"/>
                      <a:r>
                        <a:rPr lang="en-GB" sz="1000" b="1" dirty="0">
                          <a:solidFill>
                            <a:schemeClr val="bg1"/>
                          </a:solidFill>
                        </a:rPr>
                        <a:t>Mathematics</a:t>
                      </a:r>
                    </a:p>
                  </a:txBody>
                  <a:tcPr marT="45672" marB="45672">
                    <a:solidFill>
                      <a:srgbClr val="FF3399"/>
                    </a:solidFill>
                  </a:tcPr>
                </a:tc>
                <a:tc>
                  <a:txBody>
                    <a:bodyPr/>
                    <a:lstStyle/>
                    <a:p>
                      <a:pPr algn="ctr"/>
                      <a:r>
                        <a:rPr lang="en-GB" sz="1000" b="1" dirty="0">
                          <a:solidFill>
                            <a:schemeClr val="bg1"/>
                          </a:solidFill>
                        </a:rPr>
                        <a:t>Science</a:t>
                      </a:r>
                    </a:p>
                  </a:txBody>
                  <a:tcPr marT="45672" marB="45672">
                    <a:solidFill>
                      <a:srgbClr val="FF3399"/>
                    </a:solidFill>
                  </a:tcPr>
                </a:tc>
                <a:extLst>
                  <a:ext uri="{0D108BD9-81ED-4DB2-BD59-A6C34878D82A}">
                    <a16:rowId xmlns:a16="http://schemas.microsoft.com/office/drawing/2014/main" val="10000"/>
                  </a:ext>
                </a:extLst>
              </a:tr>
              <a:tr h="2410202">
                <a:tc>
                  <a:txBody>
                    <a:bodyPr/>
                    <a:lstStyle/>
                    <a:p>
                      <a:pPr marL="0" lvl="0" indent="0">
                        <a:buFont typeface="Arial" pitchFamily="34" charset="0"/>
                        <a:buNone/>
                      </a:pPr>
                      <a:r>
                        <a:rPr lang="en-GB" sz="800" b="1" kern="1200" dirty="0">
                          <a:solidFill>
                            <a:schemeClr val="tx1"/>
                          </a:solidFill>
                          <a:effectLst/>
                          <a:latin typeface="+mj-lt"/>
                          <a:ea typeface="+mn-ea"/>
                          <a:cs typeface="+mn-cs"/>
                        </a:rPr>
                        <a:t>Writing</a:t>
                      </a:r>
                    </a:p>
                    <a:p>
                      <a:pPr marL="171450" lvl="0" indent="-171450">
                        <a:buFont typeface="Arial" pitchFamily="34" charset="0"/>
                        <a:buChar char="•"/>
                      </a:pPr>
                      <a:r>
                        <a:rPr lang="en-GB" sz="800" kern="1200" baseline="0" dirty="0">
                          <a:solidFill>
                            <a:schemeClr val="tx1"/>
                          </a:solidFill>
                          <a:effectLst/>
                          <a:latin typeface="+mj-lt"/>
                          <a:ea typeface="+mn-ea"/>
                          <a:cs typeface="+mn-cs"/>
                        </a:rPr>
                        <a:t>Poetry</a:t>
                      </a:r>
                    </a:p>
                    <a:p>
                      <a:pPr marL="171450" lvl="0" indent="-171450">
                        <a:buFont typeface="Arial" pitchFamily="34" charset="0"/>
                        <a:buChar char="•"/>
                      </a:pPr>
                      <a:r>
                        <a:rPr lang="en-GB" sz="800" kern="1200" baseline="0" dirty="0">
                          <a:solidFill>
                            <a:schemeClr val="tx1"/>
                          </a:solidFill>
                          <a:effectLst/>
                          <a:latin typeface="+mj-lt"/>
                          <a:ea typeface="+mn-ea"/>
                          <a:cs typeface="+mn-cs"/>
                        </a:rPr>
                        <a:t>Using conjunctions, adverbs and prepositions to express time and cause</a:t>
                      </a:r>
                    </a:p>
                    <a:p>
                      <a:pPr marL="171450" lvl="0" indent="-171450">
                        <a:buFont typeface="Arial" pitchFamily="34" charset="0"/>
                        <a:buChar char="•"/>
                      </a:pPr>
                      <a:r>
                        <a:rPr lang="en-GB" sz="800" kern="1200" baseline="0" dirty="0">
                          <a:solidFill>
                            <a:schemeClr val="tx1"/>
                          </a:solidFill>
                          <a:effectLst/>
                          <a:latin typeface="+mj-lt"/>
                          <a:ea typeface="+mn-ea"/>
                          <a:cs typeface="+mn-cs"/>
                        </a:rPr>
                        <a:t>Describing a character</a:t>
                      </a:r>
                    </a:p>
                    <a:p>
                      <a:pPr marL="0" lvl="0" indent="0">
                        <a:buFont typeface="Arial" pitchFamily="34" charset="0"/>
                        <a:buNone/>
                      </a:pPr>
                      <a:r>
                        <a:rPr lang="en-GB" sz="800" b="1" kern="1200" baseline="0" dirty="0">
                          <a:solidFill>
                            <a:schemeClr val="tx1"/>
                          </a:solidFill>
                          <a:effectLst/>
                          <a:latin typeface="+mj-lt"/>
                          <a:ea typeface="+mn-ea"/>
                          <a:cs typeface="+mn-cs"/>
                        </a:rPr>
                        <a:t>Reading</a:t>
                      </a:r>
                    </a:p>
                    <a:p>
                      <a:pPr marL="171450" lvl="0" indent="-171450">
                        <a:buFont typeface="Arial" panose="020B0604020202020204" pitchFamily="34" charset="0"/>
                        <a:buChar char="•"/>
                      </a:pPr>
                      <a:r>
                        <a:rPr lang="en-GB" sz="800" kern="1200" dirty="0">
                          <a:solidFill>
                            <a:schemeClr val="tx1"/>
                          </a:solidFill>
                          <a:effectLst/>
                          <a:latin typeface="+mj-lt"/>
                          <a:ea typeface="+mn-ea"/>
                          <a:cs typeface="+mn-cs"/>
                        </a:rPr>
                        <a:t>Identify language features from non-fiction and explain their function and how they help the reader gain information</a:t>
                      </a:r>
                    </a:p>
                    <a:p>
                      <a:pPr marL="171450" lvl="0" indent="-171450">
                        <a:buFont typeface="Arial" panose="020B0604020202020204" pitchFamily="34" charset="0"/>
                        <a:buChar char="•"/>
                      </a:pPr>
                      <a:r>
                        <a:rPr lang="en-GB" sz="800" b="0" kern="1200" baseline="0" dirty="0">
                          <a:solidFill>
                            <a:schemeClr val="tx1"/>
                          </a:solidFill>
                          <a:effectLst/>
                          <a:latin typeface="+mj-lt"/>
                          <a:ea typeface="+mn-ea"/>
                          <a:cs typeface="+mn-cs"/>
                        </a:rPr>
                        <a:t>Discuss the plot, setting, themes in a wide range of age-appropriate books, retelling some of these orally</a:t>
                      </a:r>
                      <a:endParaRPr lang="en-GB" sz="800" kern="1200" baseline="0" dirty="0">
                        <a:solidFill>
                          <a:schemeClr val="tx1"/>
                        </a:solidFill>
                        <a:effectLst/>
                        <a:latin typeface="+mj-lt"/>
                        <a:ea typeface="+mn-ea"/>
                        <a:cs typeface="+mn-cs"/>
                      </a:endParaRPr>
                    </a:p>
                    <a:p>
                      <a:pPr marL="0" lvl="0" indent="0">
                        <a:buFont typeface="Arial" pitchFamily="34" charset="0"/>
                        <a:buNone/>
                      </a:pPr>
                      <a:r>
                        <a:rPr lang="en-GB" sz="800" b="1" kern="1200" baseline="0" dirty="0">
                          <a:solidFill>
                            <a:schemeClr val="tx1"/>
                          </a:solidFill>
                          <a:effectLst/>
                          <a:latin typeface="+mj-lt"/>
                          <a:ea typeface="+mn-ea"/>
                          <a:cs typeface="+mn-cs"/>
                        </a:rPr>
                        <a:t>Grammar</a:t>
                      </a:r>
                      <a:r>
                        <a:rPr lang="en-GB" sz="800" kern="1200" baseline="0" dirty="0">
                          <a:solidFill>
                            <a:schemeClr val="tx1"/>
                          </a:solidFill>
                          <a:effectLst/>
                          <a:latin typeface="+mj-lt"/>
                          <a:ea typeface="+mn-ea"/>
                          <a:cs typeface="+mn-cs"/>
                        </a:rPr>
                        <a:t> </a:t>
                      </a:r>
                    </a:p>
                    <a:p>
                      <a:pPr marL="171450" lvl="0" indent="-171450">
                        <a:buFont typeface="Arial" pitchFamily="34" charset="0"/>
                        <a:buChar char="•"/>
                      </a:pPr>
                      <a:r>
                        <a:rPr lang="en-GB" sz="800" kern="1200" baseline="0" dirty="0">
                          <a:solidFill>
                            <a:schemeClr val="tx1"/>
                          </a:solidFill>
                          <a:effectLst/>
                          <a:latin typeface="+mj-lt"/>
                          <a:ea typeface="+mn-ea"/>
                          <a:cs typeface="+mn-cs"/>
                        </a:rPr>
                        <a:t>Using the prefixes –super, -auto and –anti.</a:t>
                      </a:r>
                    </a:p>
                    <a:p>
                      <a:pPr marL="171450" lvl="0" indent="-171450">
                        <a:buFont typeface="Arial" pitchFamily="34" charset="0"/>
                        <a:buChar char="•"/>
                      </a:pPr>
                      <a:r>
                        <a:rPr lang="en-GB" sz="800" kern="1200" baseline="0" dirty="0">
                          <a:solidFill>
                            <a:schemeClr val="tx1"/>
                          </a:solidFill>
                          <a:effectLst/>
                          <a:latin typeface="+mj-lt"/>
                          <a:ea typeface="+mn-ea"/>
                          <a:cs typeface="+mn-cs"/>
                        </a:rPr>
                        <a:t>Inverted commas for speech.</a:t>
                      </a:r>
                    </a:p>
                    <a:p>
                      <a:pPr marL="171450" lvl="0" indent="-171450">
                        <a:buFont typeface="Arial" pitchFamily="34" charset="0"/>
                        <a:buChar char="•"/>
                      </a:pPr>
                      <a:r>
                        <a:rPr lang="en-GB" sz="800" kern="1200" baseline="0" dirty="0">
                          <a:solidFill>
                            <a:schemeClr val="tx1"/>
                          </a:solidFill>
                          <a:effectLst/>
                          <a:latin typeface="+mj-lt"/>
                          <a:ea typeface="+mn-ea"/>
                          <a:cs typeface="+mn-cs"/>
                        </a:rPr>
                        <a:t>Prepositions of place and time – before, after, while, during.</a:t>
                      </a:r>
                    </a:p>
                    <a:p>
                      <a:pPr marL="171450" lvl="0" indent="-171450">
                        <a:buFont typeface="Arial" pitchFamily="34" charset="0"/>
                        <a:buChar char="•"/>
                      </a:pPr>
                      <a:r>
                        <a:rPr lang="en-GB" sz="800" kern="1200" baseline="0" dirty="0">
                          <a:solidFill>
                            <a:schemeClr val="tx1"/>
                          </a:solidFill>
                          <a:effectLst/>
                          <a:latin typeface="+mj-lt"/>
                          <a:ea typeface="+mn-ea"/>
                          <a:cs typeface="+mn-cs"/>
                        </a:rPr>
                        <a:t>Use of present perfect form of verbs.</a:t>
                      </a:r>
                    </a:p>
                    <a:p>
                      <a:pPr marL="171450" lvl="0" indent="-171450">
                        <a:buFont typeface="Arial" pitchFamily="34" charset="0"/>
                        <a:buChar char="•"/>
                      </a:pPr>
                      <a:endParaRPr lang="en-GB" sz="800" kern="1200" baseline="0" dirty="0">
                        <a:solidFill>
                          <a:schemeClr val="tx1"/>
                        </a:solidFill>
                        <a:effectLst/>
                        <a:latin typeface="+mj-lt"/>
                        <a:ea typeface="+mn-ea"/>
                        <a:cs typeface="+mn-cs"/>
                      </a:endParaRPr>
                    </a:p>
                    <a:p>
                      <a:pPr marL="171450" marR="0" lvl="0" indent="-171450" algn="l" rtl="0" eaLnBrk="1" fontAlgn="auto" latinLnBrk="0" hangingPunct="1">
                        <a:lnSpc>
                          <a:spcPct val="100000"/>
                        </a:lnSpc>
                        <a:spcBef>
                          <a:spcPts val="0"/>
                        </a:spcBef>
                        <a:spcAft>
                          <a:spcPts val="0"/>
                        </a:spcAft>
                        <a:buClrTx/>
                        <a:buSzTx/>
                        <a:buFont typeface="Arial" pitchFamily="34" charset="0"/>
                        <a:buChar char="•"/>
                      </a:pPr>
                      <a:endParaRPr lang="en-GB" sz="800" kern="1200" baseline="0">
                        <a:solidFill>
                          <a:schemeClr val="tx1"/>
                        </a:solidFill>
                        <a:effectLst/>
                        <a:latin typeface="+mj-lt"/>
                        <a:ea typeface="+mn-ea"/>
                        <a:cs typeface="+mn-cs"/>
                      </a:endParaRPr>
                    </a:p>
                  </a:txBody>
                  <a:tcPr marT="45672" marB="45672"/>
                </a:tc>
                <a:tc>
                  <a:txBody>
                    <a:bodyPr/>
                    <a:lstStyle/>
                    <a:p>
                      <a:pPr marL="0" indent="0">
                        <a:buFont typeface="Arial" pitchFamily="34" charset="0"/>
                        <a:buNone/>
                      </a:pPr>
                      <a:r>
                        <a:rPr lang="en-GB" sz="800" b="1" kern="1200" baseline="0" dirty="0">
                          <a:solidFill>
                            <a:schemeClr val="tx1"/>
                          </a:solidFill>
                          <a:effectLst/>
                          <a:latin typeface="+mj-lt"/>
                          <a:ea typeface="+mn-ea"/>
                          <a:cs typeface="+mn-cs"/>
                        </a:rPr>
                        <a:t>Multiplication and Division</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Learn the 3-, 4- and 8- times tables.</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Find a simple remainder when a number is divided.</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Find multiplication and division fact families.</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Solve mixed multiplication and division problems including multi-step problems.</a:t>
                      </a:r>
                      <a:endParaRPr lang="en-GB" sz="800" b="1" kern="1200" baseline="0" dirty="0">
                        <a:solidFill>
                          <a:schemeClr val="tx1"/>
                        </a:solidFill>
                        <a:effectLst/>
                        <a:latin typeface="+mj-lt"/>
                        <a:ea typeface="+mn-ea"/>
                        <a:cs typeface="+mn-cs"/>
                      </a:endParaRPr>
                    </a:p>
                    <a:p>
                      <a:pPr marL="171450" indent="-171450">
                        <a:buFont typeface="Arial" panose="020B0604020202020204" pitchFamily="34" charset="0"/>
                        <a:buChar char="•"/>
                      </a:pPr>
                      <a:endParaRPr lang="en-GB" sz="800" b="1" kern="1200" baseline="0">
                        <a:solidFill>
                          <a:schemeClr val="tx1"/>
                        </a:solidFill>
                        <a:effectLst/>
                        <a:latin typeface="+mj-lt"/>
                        <a:ea typeface="+mn-ea"/>
                        <a:cs typeface="+mn-cs"/>
                      </a:endParaRPr>
                    </a:p>
                    <a:p>
                      <a:pPr marL="0" indent="0">
                        <a:buFont typeface="Arial" panose="020B0604020202020204" pitchFamily="34" charset="0"/>
                        <a:buNone/>
                      </a:pPr>
                      <a:r>
                        <a:rPr lang="en-GB" sz="800" b="1" kern="1200" baseline="0" dirty="0">
                          <a:solidFill>
                            <a:schemeClr val="tx1"/>
                          </a:solidFill>
                          <a:effectLst/>
                          <a:latin typeface="+mj-lt"/>
                          <a:ea typeface="+mn-ea"/>
                          <a:cs typeface="+mn-cs"/>
                        </a:rPr>
                        <a:t>Length and Perimeter</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Measure length in mm, cm and m.</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Add and subtract lengths.</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Measure the perimeter of a shape.</a:t>
                      </a:r>
                    </a:p>
                    <a:p>
                      <a:pPr marL="171450" indent="-171450">
                        <a:buFont typeface="Arial" panose="020B0604020202020204" pitchFamily="34" charset="0"/>
                        <a:buChar char="•"/>
                      </a:pPr>
                      <a:endParaRPr lang="en-GB" sz="800" b="1" kern="1200" baseline="0">
                        <a:solidFill>
                          <a:schemeClr val="tx1"/>
                        </a:solidFill>
                        <a:effectLst/>
                        <a:latin typeface="+mj-lt"/>
                        <a:ea typeface="+mn-ea"/>
                        <a:cs typeface="+mn-cs"/>
                      </a:endParaRPr>
                    </a:p>
                    <a:p>
                      <a:pPr marL="0" indent="0">
                        <a:buFont typeface="Arial" panose="020B0604020202020204" pitchFamily="34" charset="0"/>
                        <a:buNone/>
                      </a:pPr>
                      <a:r>
                        <a:rPr lang="en-GB" sz="800" b="1" kern="1200" baseline="0" dirty="0">
                          <a:solidFill>
                            <a:schemeClr val="tx1"/>
                          </a:solidFill>
                          <a:effectLst/>
                          <a:latin typeface="+mj-lt"/>
                          <a:ea typeface="+mn-ea"/>
                          <a:cs typeface="+mn-cs"/>
                        </a:rPr>
                        <a:t>Fractions</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Find equivalent fractions.</a:t>
                      </a:r>
                    </a:p>
                    <a:p>
                      <a:pPr marL="171450" indent="-171450">
                        <a:buFont typeface="Arial" panose="020B0604020202020204" pitchFamily="34" charset="0"/>
                        <a:buChar char="•"/>
                      </a:pPr>
                      <a:r>
                        <a:rPr lang="en-GB" sz="800" b="0" kern="1200" baseline="0" dirty="0">
                          <a:solidFill>
                            <a:schemeClr val="tx1"/>
                          </a:solidFill>
                          <a:effectLst/>
                          <a:latin typeface="+mj-lt"/>
                          <a:ea typeface="+mn-ea"/>
                          <a:cs typeface="+mn-cs"/>
                        </a:rPr>
                        <a:t>Add simple fractions to make a whole.</a:t>
                      </a:r>
                    </a:p>
                  </a:txBody>
                  <a:tcPr marT="45672" marB="45672"/>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800" b="1" baseline="0" dirty="0">
                          <a:solidFill>
                            <a:schemeClr val="tx1"/>
                          </a:solidFill>
                          <a:effectLst/>
                          <a:latin typeface="+mj-lt"/>
                        </a:rPr>
                        <a:t>Animals including humans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tx1"/>
                          </a:solidFill>
                          <a:effectLst/>
                          <a:latin typeface="+mn-lt"/>
                          <a:ea typeface="+mn-ea"/>
                          <a:cs typeface="+mn-cs"/>
                        </a:rPr>
                        <a:t>Skeletons enable us to move and protect parts of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tx1"/>
                          </a:solidFill>
                          <a:effectLst/>
                          <a:latin typeface="+mn-lt"/>
                          <a:ea typeface="+mn-ea"/>
                          <a:cs typeface="+mn-cs"/>
                        </a:rPr>
                        <a:t>Muscles work by contracting and relaxing.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tx1"/>
                          </a:solidFill>
                          <a:effectLst/>
                          <a:latin typeface="+mn-lt"/>
                          <a:ea typeface="+mn-ea"/>
                          <a:cs typeface="+mn-cs"/>
                        </a:rPr>
                        <a:t>The digestive system is made up of a group of organs that work together to break down food – stomach, oesophagus, small and large intestine and rectum (they have different functions).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tx1"/>
                          </a:solidFill>
                          <a:effectLst/>
                          <a:latin typeface="+mn-lt"/>
                          <a:ea typeface="+mn-ea"/>
                          <a:cs typeface="+mn-cs"/>
                        </a:rPr>
                        <a:t>Types of teeth include incisors, canine, pre-molars and molars. These have different functions.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baseline="0" dirty="0">
                          <a:solidFill>
                            <a:schemeClr val="tx1"/>
                          </a:solidFill>
                          <a:effectLst/>
                          <a:latin typeface="+mj-lt"/>
                        </a:rPr>
                        <a:t>Food chains show the transfer of energy (producers, consumers, predators and prey).</a:t>
                      </a:r>
                    </a:p>
                  </a:txBody>
                  <a:tcPr marL="114300" marR="114300" marT="0" marB="0"/>
                </a:tc>
                <a:extLst>
                  <a:ext uri="{0D108BD9-81ED-4DB2-BD59-A6C34878D82A}">
                    <a16:rowId xmlns:a16="http://schemas.microsoft.com/office/drawing/2014/main" val="10001"/>
                  </a:ext>
                </a:extLst>
              </a:tr>
            </a:tbl>
          </a:graphicData>
        </a:graphic>
      </p:graphicFrame>
      <p:graphicFrame>
        <p:nvGraphicFramePr>
          <p:cNvPr id="14" name="Table 13">
            <a:extLst>
              <a:ext uri="{FF2B5EF4-FFF2-40B4-BE49-F238E27FC236}">
                <a16:creationId xmlns:a16="http://schemas.microsoft.com/office/drawing/2014/main" id="{1E4671CC-4078-1E5B-0F71-300710513C0F}"/>
              </a:ext>
            </a:extLst>
          </p:cNvPr>
          <p:cNvGraphicFramePr>
            <a:graphicFrameLocks noGrp="1"/>
          </p:cNvGraphicFramePr>
          <p:nvPr/>
        </p:nvGraphicFramePr>
        <p:xfrm>
          <a:off x="7938" y="8316913"/>
          <a:ext cx="6850062" cy="852572"/>
        </p:xfrm>
        <a:graphic>
          <a:graphicData uri="http://schemas.openxmlformats.org/drawingml/2006/table">
            <a:tbl>
              <a:tblPr firstRow="1" bandRow="1">
                <a:tableStyleId>{5940675A-B579-460E-94D1-54222C63F5DA}</a:tableStyleId>
              </a:tblPr>
              <a:tblGrid>
                <a:gridCol w="6850062">
                  <a:extLst>
                    <a:ext uri="{9D8B030D-6E8A-4147-A177-3AD203B41FA5}">
                      <a16:colId xmlns:a16="http://schemas.microsoft.com/office/drawing/2014/main" val="20000"/>
                    </a:ext>
                  </a:extLst>
                </a:gridCol>
              </a:tblGrid>
              <a:tr h="273863">
                <a:tc>
                  <a:txBody>
                    <a:bodyPr/>
                    <a:lstStyle/>
                    <a:p>
                      <a:pPr algn="ctr"/>
                      <a:r>
                        <a:rPr lang="en-GB" sz="1200" b="1">
                          <a:solidFill>
                            <a:schemeClr val="bg1"/>
                          </a:solidFill>
                        </a:rPr>
                        <a:t>Things to look for and do at home:</a:t>
                      </a:r>
                    </a:p>
                  </a:txBody>
                  <a:tcPr marL="91427" marR="91427" marT="45503" marB="45503">
                    <a:solidFill>
                      <a:srgbClr val="FF3399"/>
                    </a:solidFill>
                  </a:tcPr>
                </a:tc>
                <a:extLst>
                  <a:ext uri="{0D108BD9-81ED-4DB2-BD59-A6C34878D82A}">
                    <a16:rowId xmlns:a16="http://schemas.microsoft.com/office/drawing/2014/main" val="10000"/>
                  </a:ext>
                </a:extLst>
              </a:tr>
              <a:tr h="578624">
                <a:tc>
                  <a:txBody>
                    <a:bodyPr/>
                    <a:lstStyle/>
                    <a:p>
                      <a:pPr marL="171450" lvl="0" indent="-171450">
                        <a:buFont typeface="Arial" panose="020B0604020202020204" pitchFamily="34" charset="0"/>
                        <a:buChar char="•"/>
                      </a:pPr>
                      <a:r>
                        <a:rPr lang="en-GB" sz="800" b="1" kern="1200" baseline="0">
                          <a:solidFill>
                            <a:schemeClr val="tx1"/>
                          </a:solidFill>
                          <a:effectLst/>
                          <a:latin typeface="+mn-lt"/>
                          <a:ea typeface="+mn-ea"/>
                          <a:cs typeface="+mn-cs"/>
                        </a:rPr>
                        <a:t>Reading </a:t>
                      </a:r>
                      <a:r>
                        <a:rPr lang="en-GB" sz="800" kern="1200" baseline="0">
                          <a:solidFill>
                            <a:schemeClr val="tx1"/>
                          </a:solidFill>
                          <a:effectLst/>
                          <a:latin typeface="+mn-lt"/>
                          <a:ea typeface="+mn-ea"/>
                          <a:cs typeface="+mn-cs"/>
                        </a:rPr>
                        <a:t>with an adult multiple times at home – </a:t>
                      </a:r>
                      <a:r>
                        <a:rPr lang="en-GB" sz="800" b="1" kern="1200" baseline="0">
                          <a:solidFill>
                            <a:schemeClr val="tx1"/>
                          </a:solidFill>
                          <a:effectLst/>
                          <a:latin typeface="+mn-lt"/>
                          <a:ea typeface="+mn-ea"/>
                          <a:cs typeface="+mn-cs"/>
                        </a:rPr>
                        <a:t>asking questions and discussing what has been 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1" kern="1200" baseline="0">
                          <a:solidFill>
                            <a:schemeClr val="tx1"/>
                          </a:solidFill>
                          <a:effectLst/>
                          <a:latin typeface="+mn-lt"/>
                          <a:ea typeface="+mn-ea"/>
                          <a:cs typeface="+mn-cs"/>
                        </a:rPr>
                        <a:t>Maths homework </a:t>
                      </a:r>
                      <a:r>
                        <a:rPr lang="en-GB" sz="800" b="0" kern="1200" baseline="0">
                          <a:solidFill>
                            <a:schemeClr val="tx1"/>
                          </a:solidFill>
                          <a:effectLst/>
                          <a:latin typeface="+mn-lt"/>
                          <a:ea typeface="+mn-ea"/>
                          <a:cs typeface="+mn-cs"/>
                        </a:rPr>
                        <a:t>is 3 gems on </a:t>
                      </a:r>
                      <a:r>
                        <a:rPr lang="en-GB" sz="800" b="1" kern="1200" baseline="0">
                          <a:solidFill>
                            <a:schemeClr val="tx1"/>
                          </a:solidFill>
                          <a:effectLst/>
                          <a:latin typeface="+mn-lt"/>
                          <a:ea typeface="+mn-ea"/>
                          <a:cs typeface="+mn-cs"/>
                        </a:rPr>
                        <a:t>Maths Whizz </a:t>
                      </a:r>
                      <a:r>
                        <a:rPr lang="en-GB" sz="800" b="0" kern="1200" baseline="0">
                          <a:solidFill>
                            <a:schemeClr val="tx1"/>
                          </a:solidFill>
                          <a:effectLst/>
                          <a:latin typeface="+mn-lt"/>
                          <a:ea typeface="+mn-ea"/>
                          <a:cs typeface="+mn-cs"/>
                        </a:rPr>
                        <a:t>every week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1" kern="1200" baseline="0">
                          <a:solidFill>
                            <a:schemeClr val="tx1"/>
                          </a:solidFill>
                          <a:effectLst/>
                          <a:latin typeface="+mn-lt"/>
                          <a:ea typeface="+mn-ea"/>
                          <a:cs typeface="+mn-cs"/>
                        </a:rPr>
                        <a:t>New spellings</a:t>
                      </a:r>
                      <a:r>
                        <a:rPr lang="en-GB" sz="800" kern="1200" baseline="0">
                          <a:solidFill>
                            <a:schemeClr val="tx1"/>
                          </a:solidFill>
                          <a:effectLst/>
                          <a:latin typeface="+mn-lt"/>
                          <a:ea typeface="+mn-ea"/>
                          <a:cs typeface="+mn-cs"/>
                        </a:rPr>
                        <a:t> are set each Monday to practice for spelling </a:t>
                      </a:r>
                      <a:r>
                        <a:rPr lang="en-GB" sz="800" b="1" kern="1200" baseline="0">
                          <a:solidFill>
                            <a:schemeClr val="tx1"/>
                          </a:solidFill>
                          <a:effectLst/>
                          <a:latin typeface="+mn-lt"/>
                          <a:ea typeface="+mn-ea"/>
                          <a:cs typeface="+mn-cs"/>
                        </a:rPr>
                        <a:t>tests every Monday</a:t>
                      </a:r>
                    </a:p>
                    <a:p>
                      <a:pPr marL="171450" lvl="0" indent="-171450">
                        <a:buFont typeface="Arial" panose="020B0604020202020204" pitchFamily="34" charset="0"/>
                        <a:buChar char="•"/>
                      </a:pPr>
                      <a:r>
                        <a:rPr lang="en-GB" sz="800" kern="1200" baseline="0">
                          <a:solidFill>
                            <a:schemeClr val="tx1"/>
                          </a:solidFill>
                          <a:effectLst/>
                          <a:latin typeface="+mn-lt"/>
                          <a:ea typeface="+mn-ea"/>
                          <a:cs typeface="+mn-cs"/>
                        </a:rPr>
                        <a:t>Recalling </a:t>
                      </a:r>
                      <a:r>
                        <a:rPr lang="en-GB" sz="800" b="1" kern="1200" baseline="0">
                          <a:solidFill>
                            <a:schemeClr val="tx1"/>
                          </a:solidFill>
                          <a:effectLst/>
                          <a:latin typeface="+mn-lt"/>
                          <a:ea typeface="+mn-ea"/>
                          <a:cs typeface="+mn-cs"/>
                        </a:rPr>
                        <a:t>multiplication and division facts </a:t>
                      </a:r>
                      <a:r>
                        <a:rPr lang="en-GB" sz="800" b="0" kern="1200" baseline="0">
                          <a:solidFill>
                            <a:schemeClr val="tx1"/>
                          </a:solidFill>
                          <a:effectLst/>
                          <a:latin typeface="+mn-lt"/>
                          <a:ea typeface="+mn-ea"/>
                          <a:cs typeface="+mn-cs"/>
                        </a:rPr>
                        <a:t>in the following order: 10x, 2x, 5x </a:t>
                      </a:r>
                      <a:r>
                        <a:rPr lang="en-GB" sz="800" b="1" kern="1200" baseline="0">
                          <a:solidFill>
                            <a:schemeClr val="tx1"/>
                          </a:solidFill>
                          <a:effectLst/>
                          <a:latin typeface="+mn-lt"/>
                          <a:ea typeface="+mn-ea"/>
                          <a:cs typeface="+mn-cs"/>
                        </a:rPr>
                        <a:t>– </a:t>
                      </a:r>
                      <a:r>
                        <a:rPr lang="en-GB" sz="800" b="1" kern="1200" baseline="0" err="1">
                          <a:solidFill>
                            <a:schemeClr val="tx1"/>
                          </a:solidFill>
                          <a:effectLst/>
                          <a:latin typeface="+mn-lt"/>
                          <a:ea typeface="+mn-ea"/>
                          <a:cs typeface="+mn-cs"/>
                        </a:rPr>
                        <a:t>TTRockStars</a:t>
                      </a:r>
                      <a:endParaRPr lang="en-GB" sz="800" b="1" kern="1200" baseline="0">
                        <a:solidFill>
                          <a:schemeClr val="tx1"/>
                        </a:solidFill>
                        <a:effectLst/>
                        <a:latin typeface="+mn-lt"/>
                        <a:ea typeface="+mn-ea"/>
                        <a:cs typeface="+mn-cs"/>
                      </a:endParaRPr>
                    </a:p>
                  </a:txBody>
                  <a:tcPr marL="91427" marR="91427" marT="45503" marB="45503"/>
                </a:tc>
                <a:extLst>
                  <a:ext uri="{0D108BD9-81ED-4DB2-BD59-A6C34878D82A}">
                    <a16:rowId xmlns:a16="http://schemas.microsoft.com/office/drawing/2014/main" val="10001"/>
                  </a:ext>
                </a:extLst>
              </a:tr>
            </a:tbl>
          </a:graphicData>
        </a:graphic>
      </p:graphicFrame>
      <p:pic>
        <p:nvPicPr>
          <p:cNvPr id="2112" name="Picture 67" descr="Egyptian clipart ancient egypt, Egyptian ancient egypt Transparent FREE ...">
            <a:extLst>
              <a:ext uri="{FF2B5EF4-FFF2-40B4-BE49-F238E27FC236}">
                <a16:creationId xmlns:a16="http://schemas.microsoft.com/office/drawing/2014/main" id="{4AE67DA4-796D-B18E-D826-146DA9738F85}"/>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76250" y="395288"/>
            <a:ext cx="32702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3" name="Picture 67" descr="Egyptian clipart ancient egypt, Egyptian ancient egypt Transparent FREE ...">
            <a:extLst>
              <a:ext uri="{FF2B5EF4-FFF2-40B4-BE49-F238E27FC236}">
                <a16:creationId xmlns:a16="http://schemas.microsoft.com/office/drawing/2014/main" id="{B7992330-7988-1F41-2D0D-E1FF3578589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059488" y="382588"/>
            <a:ext cx="3270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68C9F5823BC844A011B3CDF13D093B" ma:contentTypeVersion="11" ma:contentTypeDescription="Create a new document." ma:contentTypeScope="" ma:versionID="dce81fb176c2269e930b3e9f2b5fffe9">
  <xsd:schema xmlns:xsd="http://www.w3.org/2001/XMLSchema" xmlns:xs="http://www.w3.org/2001/XMLSchema" xmlns:p="http://schemas.microsoft.com/office/2006/metadata/properties" xmlns:ns2="b2f1d325-4cb6-4428-8030-8c133dba3385" xmlns:ns3="9c028657-b331-4746-bff2-5c6ab46ed246" targetNamespace="http://schemas.microsoft.com/office/2006/metadata/properties" ma:root="true" ma:fieldsID="eb65b2826aea308c31bef583ad72cf09" ns2:_="" ns3:_="">
    <xsd:import namespace="b2f1d325-4cb6-4428-8030-8c133dba3385"/>
    <xsd:import namespace="9c028657-b331-4746-bff2-5c6ab46ed2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f1d325-4cb6-4428-8030-8c133dba3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b5a9e40-5c8f-4e4e-b4e1-dae2113df3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028657-b331-4746-bff2-5c6ab46ed24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89a7909-3b7f-4065-b879-c80572402a64}" ma:internalName="TaxCatchAll" ma:showField="CatchAllData" ma:web="9c028657-b331-4746-bff2-5c6ab46ed2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f1d325-4cb6-4428-8030-8c133dba3385">
      <Terms xmlns="http://schemas.microsoft.com/office/infopath/2007/PartnerControls"/>
    </lcf76f155ced4ddcb4097134ff3c332f>
    <TaxCatchAll xmlns="9c028657-b331-4746-bff2-5c6ab46ed246" xsi:nil="true"/>
  </documentManagement>
</p:properties>
</file>

<file path=customXml/itemProps1.xml><?xml version="1.0" encoding="utf-8"?>
<ds:datastoreItem xmlns:ds="http://schemas.openxmlformats.org/officeDocument/2006/customXml" ds:itemID="{403E5D7E-7D96-4EB1-885F-4DF32A7EE61D}"/>
</file>

<file path=customXml/itemProps2.xml><?xml version="1.0" encoding="utf-8"?>
<ds:datastoreItem xmlns:ds="http://schemas.openxmlformats.org/officeDocument/2006/customXml" ds:itemID="{28998DE8-44A9-4E36-AE1E-07EC895A4224}">
  <ds:schemaRefs>
    <ds:schemaRef ds:uri="http://schemas.microsoft.com/sharepoint/v3/contenttype/forms"/>
  </ds:schemaRefs>
</ds:datastoreItem>
</file>

<file path=customXml/itemProps3.xml><?xml version="1.0" encoding="utf-8"?>
<ds:datastoreItem xmlns:ds="http://schemas.openxmlformats.org/officeDocument/2006/customXml" ds:itemID="{6A0E81D9-DF1B-4DD6-B10E-18C0DB0D0ECB}"/>
</file>

<file path=docProps/app.xml><?xml version="1.0" encoding="utf-8"?>
<Properties xmlns="http://schemas.openxmlformats.org/officeDocument/2006/extended-properties" xmlns:vt="http://schemas.openxmlformats.org/officeDocument/2006/docPropsVTypes">
  <TotalTime>0</TotalTime>
  <Words>893</Words>
  <Application>Microsoft Office PowerPoint</Application>
  <PresentationFormat>On-screen Show (4:3)</PresentationFormat>
  <Paragraphs>114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N Stone</cp:lastModifiedBy>
  <cp:revision>27</cp:revision>
  <cp:lastPrinted>2016-01-22T11:06:40Z</cp:lastPrinted>
  <dcterms:created xsi:type="dcterms:W3CDTF">2015-04-28T21:00:47Z</dcterms:created>
  <dcterms:modified xsi:type="dcterms:W3CDTF">2025-01-17T12:30:04Z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0x0101004568C9F5823BC844A011B3CDF13D093B</vt:lpwstr>
  </property>
  <property fmtid="{D5CDD505-2E9C-101B-9397-08002B2CF9AE}" pid="3" name="Order">
    <vt:r8>5012800</vt:r8>
  </property>
</Properties>
</file>