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B5DA0-96CF-4957-DACE-AD03982D2C3A}" v="3" dt="2024-09-19T10:18:53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ne KELLER" userId="S::jayne.keller@educationsouthwest.org.uk::93921fe9-3110-4b26-8742-110ba57fbb7e" providerId="AD" clId="Web-{F270AF97-4113-F64A-7E98-A4AB0B2B3033}"/>
    <pc:docChg chg="modSld">
      <pc:chgData name="Jayne KELLER" userId="S::jayne.keller@educationsouthwest.org.uk::93921fe9-3110-4b26-8742-110ba57fbb7e" providerId="AD" clId="Web-{F270AF97-4113-F64A-7E98-A4AB0B2B3033}" dt="2024-06-05T11:56:25.328" v="4"/>
      <pc:docMkLst>
        <pc:docMk/>
      </pc:docMkLst>
      <pc:sldChg chg="modSp">
        <pc:chgData name="Jayne KELLER" userId="S::jayne.keller@educationsouthwest.org.uk::93921fe9-3110-4b26-8742-110ba57fbb7e" providerId="AD" clId="Web-{F270AF97-4113-F64A-7E98-A4AB0B2B3033}" dt="2024-06-05T11:56:25.328" v="4"/>
        <pc:sldMkLst>
          <pc:docMk/>
          <pc:sldMk cId="3535548492" sldId="257"/>
        </pc:sldMkLst>
        <pc:spChg chg="mod">
          <ac:chgData name="Jayne KELLER" userId="S::jayne.keller@educationsouthwest.org.uk::93921fe9-3110-4b26-8742-110ba57fbb7e" providerId="AD" clId="Web-{F270AF97-4113-F64A-7E98-A4AB0B2B3033}" dt="2024-06-05T08:47:57.020" v="0" actId="20577"/>
          <ac:spMkLst>
            <pc:docMk/>
            <pc:sldMk cId="3535548492" sldId="257"/>
            <ac:spMk id="28" creationId="{08C9D3C8-40EB-4CAB-AFE6-6F2DAE760386}"/>
          </ac:spMkLst>
        </pc:spChg>
        <pc:graphicFrameChg chg="mod modGraphic">
          <ac:chgData name="Jayne KELLER" userId="S::jayne.keller@educationsouthwest.org.uk::93921fe9-3110-4b26-8742-110ba57fbb7e" providerId="AD" clId="Web-{F270AF97-4113-F64A-7E98-A4AB0B2B3033}" dt="2024-06-05T11:56:25.328" v="4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  <pc:docChgLst>
    <pc:chgData name="Jayne KELLER" userId="S::jayne.keller@educationsouthwest.org.uk::93921fe9-3110-4b26-8742-110ba57fbb7e" providerId="AD" clId="Web-{A7661163-345C-4FA4-BFBC-0D31C6340A71}"/>
    <pc:docChg chg="modSld">
      <pc:chgData name="Jayne KELLER" userId="S::jayne.keller@educationsouthwest.org.uk::93921fe9-3110-4b26-8742-110ba57fbb7e" providerId="AD" clId="Web-{A7661163-345C-4FA4-BFBC-0D31C6340A71}" dt="2024-01-18T14:11:41.441" v="92" actId="1076"/>
      <pc:docMkLst>
        <pc:docMk/>
      </pc:docMkLst>
      <pc:sldChg chg="modSp">
        <pc:chgData name="Jayne KELLER" userId="S::jayne.keller@educationsouthwest.org.uk::93921fe9-3110-4b26-8742-110ba57fbb7e" providerId="AD" clId="Web-{A7661163-345C-4FA4-BFBC-0D31C6340A71}" dt="2024-01-18T14:11:41.441" v="92" actId="1076"/>
        <pc:sldMkLst>
          <pc:docMk/>
          <pc:sldMk cId="3535548492" sldId="257"/>
        </pc:sldMkLst>
        <pc:graphicFrameChg chg="mod modGraphic">
          <ac:chgData name="Jayne KELLER" userId="S::jayne.keller@educationsouthwest.org.uk::93921fe9-3110-4b26-8742-110ba57fbb7e" providerId="AD" clId="Web-{A7661163-345C-4FA4-BFBC-0D31C6340A71}" dt="2024-01-18T14:11:41.441" v="92" actId="1076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  <pc:docChgLst>
    <pc:chgData name="Amy WYATT" userId="3e25e8a7-629d-49e6-8822-83ed6256cd70" providerId="ADAL" clId="{3B5976E3-591E-4A54-A4A7-068D2150141E}"/>
    <pc:docChg chg="undo custSel modSld">
      <pc:chgData name="Amy WYATT" userId="3e25e8a7-629d-49e6-8822-83ed6256cd70" providerId="ADAL" clId="{3B5976E3-591E-4A54-A4A7-068D2150141E}" dt="2023-11-30T13:10:54.837" v="314" actId="1076"/>
      <pc:docMkLst>
        <pc:docMk/>
      </pc:docMkLst>
      <pc:sldChg chg="addSp delSp modSp mod">
        <pc:chgData name="Amy WYATT" userId="3e25e8a7-629d-49e6-8822-83ed6256cd70" providerId="ADAL" clId="{3B5976E3-591E-4A54-A4A7-068D2150141E}" dt="2023-11-30T13:10:54.837" v="314" actId="1076"/>
        <pc:sldMkLst>
          <pc:docMk/>
          <pc:sldMk cId="3535548492" sldId="257"/>
        </pc:sldMkLst>
        <pc:spChg chg="mod">
          <ac:chgData name="Amy WYATT" userId="3e25e8a7-629d-49e6-8822-83ed6256cd70" providerId="ADAL" clId="{3B5976E3-591E-4A54-A4A7-068D2150141E}" dt="2023-11-20T15:02:12.355" v="35" actId="20577"/>
          <ac:spMkLst>
            <pc:docMk/>
            <pc:sldMk cId="3535548492" sldId="257"/>
            <ac:spMk id="6" creationId="{E74D1236-0767-4865-97EB-6B2FFC76D178}"/>
          </ac:spMkLst>
        </pc:spChg>
        <pc:spChg chg="add mod">
          <ac:chgData name="Amy WYATT" userId="3e25e8a7-629d-49e6-8822-83ed6256cd70" providerId="ADAL" clId="{3B5976E3-591E-4A54-A4A7-068D2150141E}" dt="2023-11-30T12:36:36.168" v="181" actId="1076"/>
          <ac:spMkLst>
            <pc:docMk/>
            <pc:sldMk cId="3535548492" sldId="257"/>
            <ac:spMk id="11" creationId="{429EE7B8-6816-47C3-8A1E-E6CB6271BE9D}"/>
          </ac:spMkLst>
        </pc:spChg>
        <pc:spChg chg="add del mod">
          <ac:chgData name="Amy WYATT" userId="3e25e8a7-629d-49e6-8822-83ed6256cd70" providerId="ADAL" clId="{3B5976E3-591E-4A54-A4A7-068D2150141E}" dt="2023-11-30T12:37:07.468" v="202" actId="478"/>
          <ac:spMkLst>
            <pc:docMk/>
            <pc:sldMk cId="3535548492" sldId="257"/>
            <ac:spMk id="12" creationId="{1A00A24B-B61D-4236-AA2A-055D6E2AED0F}"/>
          </ac:spMkLst>
        </pc:spChg>
        <pc:spChg chg="mod">
          <ac:chgData name="Amy WYATT" userId="3e25e8a7-629d-49e6-8822-83ed6256cd70" providerId="ADAL" clId="{3B5976E3-591E-4A54-A4A7-068D2150141E}" dt="2023-11-30T12:35:09.252" v="155" actId="1076"/>
          <ac:spMkLst>
            <pc:docMk/>
            <pc:sldMk cId="3535548492" sldId="257"/>
            <ac:spMk id="18" creationId="{60D36E53-68FA-4C94-99BB-056832ED9DBD}"/>
          </ac:spMkLst>
        </pc:spChg>
        <pc:spChg chg="add mod">
          <ac:chgData name="Amy WYATT" userId="3e25e8a7-629d-49e6-8822-83ed6256cd70" providerId="ADAL" clId="{3B5976E3-591E-4A54-A4A7-068D2150141E}" dt="2023-11-30T13:05:33.718" v="222" actId="1076"/>
          <ac:spMkLst>
            <pc:docMk/>
            <pc:sldMk cId="3535548492" sldId="257"/>
            <ac:spMk id="24" creationId="{4F1A3631-F2FD-409C-B225-68656E784BF1}"/>
          </ac:spMkLst>
        </pc:spChg>
        <pc:spChg chg="mod">
          <ac:chgData name="Amy WYATT" userId="3e25e8a7-629d-49e6-8822-83ed6256cd70" providerId="ADAL" clId="{3B5976E3-591E-4A54-A4A7-068D2150141E}" dt="2023-11-20T15:02:09.570" v="33" actId="20577"/>
          <ac:spMkLst>
            <pc:docMk/>
            <pc:sldMk cId="3535548492" sldId="257"/>
            <ac:spMk id="25" creationId="{D530E97B-32CC-49A8-8B17-2D8BE974B0AC}"/>
          </ac:spMkLst>
        </pc:spChg>
        <pc:spChg chg="mod">
          <ac:chgData name="Amy WYATT" userId="3e25e8a7-629d-49e6-8822-83ed6256cd70" providerId="ADAL" clId="{3B5976E3-591E-4A54-A4A7-068D2150141E}" dt="2023-11-20T15:02:07.193" v="31" actId="20577"/>
          <ac:spMkLst>
            <pc:docMk/>
            <pc:sldMk cId="3535548492" sldId="257"/>
            <ac:spMk id="26" creationId="{A7B04A1E-D53D-4B3C-ADCC-7EC43403FC15}"/>
          </ac:spMkLst>
        </pc:spChg>
        <pc:spChg chg="add del mod">
          <ac:chgData name="Amy WYATT" userId="3e25e8a7-629d-49e6-8822-83ed6256cd70" providerId="ADAL" clId="{3B5976E3-591E-4A54-A4A7-068D2150141E}" dt="2023-11-20T15:02:00.979" v="26" actId="20577"/>
          <ac:spMkLst>
            <pc:docMk/>
            <pc:sldMk cId="3535548492" sldId="257"/>
            <ac:spMk id="27" creationId="{C3598269-83ED-46CA-9102-DFD289824CA4}"/>
          </ac:spMkLst>
        </pc:spChg>
        <pc:spChg chg="mod">
          <ac:chgData name="Amy WYATT" userId="3e25e8a7-629d-49e6-8822-83ed6256cd70" providerId="ADAL" clId="{3B5976E3-591E-4A54-A4A7-068D2150141E}" dt="2023-11-20T15:01:50.649" v="22" actId="20577"/>
          <ac:spMkLst>
            <pc:docMk/>
            <pc:sldMk cId="3535548492" sldId="257"/>
            <ac:spMk id="28" creationId="{08C9D3C8-40EB-4CAB-AFE6-6F2DAE760386}"/>
          </ac:spMkLst>
        </pc:spChg>
        <pc:spChg chg="mod">
          <ac:chgData name="Amy WYATT" userId="3e25e8a7-629d-49e6-8822-83ed6256cd70" providerId="ADAL" clId="{3B5976E3-591E-4A54-A4A7-068D2150141E}" dt="2023-11-20T15:01:58.140" v="25" actId="20577"/>
          <ac:spMkLst>
            <pc:docMk/>
            <pc:sldMk cId="3535548492" sldId="257"/>
            <ac:spMk id="29" creationId="{A39BCE6B-8A32-409D-BA62-2EFC20292FD5}"/>
          </ac:spMkLst>
        </pc:spChg>
        <pc:spChg chg="add del mod">
          <ac:chgData name="Amy WYATT" userId="3e25e8a7-629d-49e6-8822-83ed6256cd70" providerId="ADAL" clId="{3B5976E3-591E-4A54-A4A7-068D2150141E}" dt="2023-11-30T12:24:25.667" v="128" actId="21"/>
          <ac:spMkLst>
            <pc:docMk/>
            <pc:sldMk cId="3535548492" sldId="257"/>
            <ac:spMk id="30" creationId="{77318314-7D27-4C8C-A034-0CED0F62656E}"/>
          </ac:spMkLst>
        </pc:spChg>
        <pc:spChg chg="add mod">
          <ac:chgData name="Amy WYATT" userId="3e25e8a7-629d-49e6-8822-83ed6256cd70" providerId="ADAL" clId="{3B5976E3-591E-4A54-A4A7-068D2150141E}" dt="2023-11-30T13:08:32.513" v="278" actId="1076"/>
          <ac:spMkLst>
            <pc:docMk/>
            <pc:sldMk cId="3535548492" sldId="257"/>
            <ac:spMk id="32" creationId="{20AB013B-4FAD-4FFA-B2D1-4DC8DDEB0C77}"/>
          </ac:spMkLst>
        </pc:spChg>
        <pc:spChg chg="add mod">
          <ac:chgData name="Amy WYATT" userId="3e25e8a7-629d-49e6-8822-83ed6256cd70" providerId="ADAL" clId="{3B5976E3-591E-4A54-A4A7-068D2150141E}" dt="2023-11-30T13:09:53.732" v="307" actId="1076"/>
          <ac:spMkLst>
            <pc:docMk/>
            <pc:sldMk cId="3535548492" sldId="257"/>
            <ac:spMk id="36" creationId="{2D8E16F3-80E1-4993-BCBB-F9026E4A925C}"/>
          </ac:spMkLst>
        </pc:spChg>
        <pc:graphicFrameChg chg="mod modGraphic">
          <ac:chgData name="Amy WYATT" userId="3e25e8a7-629d-49e6-8822-83ed6256cd70" providerId="ADAL" clId="{3B5976E3-591E-4A54-A4A7-068D2150141E}" dt="2023-11-30T13:07:36.545" v="261" actId="20577"/>
          <ac:graphicFrameMkLst>
            <pc:docMk/>
            <pc:sldMk cId="3535548492" sldId="257"/>
            <ac:graphicFrameMk id="9" creationId="{BBBBDA32-63C6-B04E-9408-14FF1278A35D}"/>
          </ac:graphicFrameMkLst>
        </pc:graphicFrameChg>
        <pc:picChg chg="add del mod">
          <ac:chgData name="Amy WYATT" userId="3e25e8a7-629d-49e6-8822-83ed6256cd70" providerId="ADAL" clId="{3B5976E3-591E-4A54-A4A7-068D2150141E}" dt="2023-11-30T13:09:12.068" v="282" actId="478"/>
          <ac:picMkLst>
            <pc:docMk/>
            <pc:sldMk cId="3535548492" sldId="257"/>
            <ac:picMk id="7" creationId="{115ACD23-2B72-4DBC-AF47-D20E0D3D3650}"/>
          </ac:picMkLst>
        </pc:picChg>
        <pc:picChg chg="add del mod">
          <ac:chgData name="Amy WYATT" userId="3e25e8a7-629d-49e6-8822-83ed6256cd70" providerId="ADAL" clId="{3B5976E3-591E-4A54-A4A7-068D2150141E}" dt="2023-11-30T12:35:35.308" v="158" actId="21"/>
          <ac:picMkLst>
            <pc:docMk/>
            <pc:sldMk cId="3535548492" sldId="257"/>
            <ac:picMk id="8" creationId="{467F0F60-F00D-4980-B14C-A768467B33F0}"/>
          </ac:picMkLst>
        </pc:picChg>
        <pc:picChg chg="add mod">
          <ac:chgData name="Amy WYATT" userId="3e25e8a7-629d-49e6-8822-83ed6256cd70" providerId="ADAL" clId="{3B5976E3-591E-4A54-A4A7-068D2150141E}" dt="2023-11-30T12:37:32.799" v="219" actId="1076"/>
          <ac:picMkLst>
            <pc:docMk/>
            <pc:sldMk cId="3535548492" sldId="257"/>
            <ac:picMk id="10" creationId="{9E7286ED-2CBD-4D03-BEFB-3728A682A17C}"/>
          </ac:picMkLst>
        </pc:picChg>
        <pc:picChg chg="add mod">
          <ac:chgData name="Amy WYATT" userId="3e25e8a7-629d-49e6-8822-83ed6256cd70" providerId="ADAL" clId="{3B5976E3-591E-4A54-A4A7-068D2150141E}" dt="2023-11-30T13:08:12.190" v="266" actId="1076"/>
          <ac:picMkLst>
            <pc:docMk/>
            <pc:sldMk cId="3535548492" sldId="257"/>
            <ac:picMk id="31" creationId="{C7D52C62-874C-4A3C-9DAC-DAC0C6FED8E4}"/>
          </ac:picMkLst>
        </pc:picChg>
        <pc:picChg chg="add mod modCrop">
          <ac:chgData name="Amy WYATT" userId="3e25e8a7-629d-49e6-8822-83ed6256cd70" providerId="ADAL" clId="{3B5976E3-591E-4A54-A4A7-068D2150141E}" dt="2023-11-30T13:09:55.313" v="308" actId="1076"/>
          <ac:picMkLst>
            <pc:docMk/>
            <pc:sldMk cId="3535548492" sldId="257"/>
            <ac:picMk id="34" creationId="{6A1810C5-E56F-4007-BC5F-D2413207B5FE}"/>
          </ac:picMkLst>
        </pc:picChg>
        <pc:picChg chg="add mod">
          <ac:chgData name="Amy WYATT" userId="3e25e8a7-629d-49e6-8822-83ed6256cd70" providerId="ADAL" clId="{3B5976E3-591E-4A54-A4A7-068D2150141E}" dt="2023-11-30T13:10:35.796" v="311" actId="1076"/>
          <ac:picMkLst>
            <pc:docMk/>
            <pc:sldMk cId="3535548492" sldId="257"/>
            <ac:picMk id="37" creationId="{BAD2319E-7578-43A8-9866-A58B0163C287}"/>
          </ac:picMkLst>
        </pc:picChg>
        <pc:picChg chg="add mod">
          <ac:chgData name="Amy WYATT" userId="3e25e8a7-629d-49e6-8822-83ed6256cd70" providerId="ADAL" clId="{3B5976E3-591E-4A54-A4A7-068D2150141E}" dt="2023-11-30T13:10:54.837" v="314" actId="1076"/>
          <ac:picMkLst>
            <pc:docMk/>
            <pc:sldMk cId="3535548492" sldId="257"/>
            <ac:picMk id="38" creationId="{5A2007AE-38ED-4312-BA69-CBFD4774455A}"/>
          </ac:picMkLst>
        </pc:picChg>
      </pc:sldChg>
    </pc:docChg>
  </pc:docChgLst>
  <pc:docChgLst>
    <pc:chgData name="Christopher HARRISON" userId="S::christopher.harrison@stokeflemingprimary.org.uk::0f35ddca-84d0-49a3-9a80-51f8727e4550" providerId="AD" clId="Web-{259B5DA0-96CF-4957-DACE-AD03982D2C3A}"/>
    <pc:docChg chg="modSld">
      <pc:chgData name="Christopher HARRISON" userId="S::christopher.harrison@stokeflemingprimary.org.uk::0f35ddca-84d0-49a3-9a80-51f8727e4550" providerId="AD" clId="Web-{259B5DA0-96CF-4957-DACE-AD03982D2C3A}" dt="2024-09-19T10:18:52.543" v="1" actId="20577"/>
      <pc:docMkLst>
        <pc:docMk/>
      </pc:docMkLst>
      <pc:sldChg chg="modSp">
        <pc:chgData name="Christopher HARRISON" userId="S::christopher.harrison@stokeflemingprimary.org.uk::0f35ddca-84d0-49a3-9a80-51f8727e4550" providerId="AD" clId="Web-{259B5DA0-96CF-4957-DACE-AD03982D2C3A}" dt="2024-09-19T10:18:52.543" v="1" actId="20577"/>
        <pc:sldMkLst>
          <pc:docMk/>
          <pc:sldMk cId="3535548492" sldId="257"/>
        </pc:sldMkLst>
        <pc:spChg chg="mod">
          <ac:chgData name="Christopher HARRISON" userId="S::christopher.harrison@stokeflemingprimary.org.uk::0f35ddca-84d0-49a3-9a80-51f8727e4550" providerId="AD" clId="Web-{259B5DA0-96CF-4957-DACE-AD03982D2C3A}" dt="2024-09-19T10:18:52.543" v="1" actId="20577"/>
          <ac:spMkLst>
            <pc:docMk/>
            <pc:sldMk cId="3535548492" sldId="257"/>
            <ac:spMk id="4" creationId="{56F7B741-E7C4-FF4F-9B37-86E243B3DA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329126" y="71021"/>
            <a:ext cx="3604334" cy="577049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1500" b="1">
              <a:solidFill>
                <a:schemeClr val="bg1"/>
              </a:solidFill>
              <a:latin typeface="Comic Sans MS"/>
            </a:endParaRPr>
          </a:p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Art: Autumn Term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Story telling through drawing</a:t>
            </a:r>
          </a:p>
          <a:p>
            <a:pPr algn="ctr"/>
            <a:endParaRPr lang="en-GB" sz="1500" b="1">
              <a:solidFill>
                <a:schemeClr val="bg1"/>
              </a:solidFill>
              <a:latin typeface="Comic Sans M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704143"/>
              </p:ext>
            </p:extLst>
          </p:nvPr>
        </p:nvGraphicFramePr>
        <p:xfrm>
          <a:off x="68414" y="184478"/>
          <a:ext cx="3070907" cy="6339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577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1971330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36126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256379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605988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illustration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A picture or diagram that helps make something clear or attractive.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95559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inspiration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Something that makes someone want to do something or that gives someone an idea about what to do or create.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41574"/>
                  </a:ext>
                </a:extLst>
              </a:tr>
              <a:tr h="43118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interpretation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To explain or tell the meaning of.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821251"/>
                  </a:ext>
                </a:extLst>
              </a:tr>
              <a:tr h="78079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monochrome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rgbClr val="202124"/>
                          </a:solidFill>
                          <a:latin typeface="Comic Sans MS"/>
                        </a:rPr>
                        <a:t>A photograph or picture created using black and white or in varying tones of only one colour.</a:t>
                      </a:r>
                      <a:endParaRPr lang="en-US" dirty="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682962"/>
                  </a:ext>
                </a:extLst>
              </a:tr>
              <a:tr h="43118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line weight</a:t>
                      </a:r>
                      <a:endParaRPr lang="en-US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rgbClr val="040C28"/>
                          </a:solidFill>
                          <a:effectLst/>
                          <a:latin typeface="Comic Sans MS"/>
                        </a:rPr>
                        <a:t>The visual strength or intensity of a line</a:t>
                      </a:r>
                      <a:r>
                        <a:rPr lang="en-GB" sz="1100" b="0" i="0" dirty="0">
                          <a:solidFill>
                            <a:srgbClr val="202124"/>
                          </a:solidFill>
                          <a:effectLst/>
                          <a:latin typeface="Comic Sans MS"/>
                        </a:rPr>
                        <a:t>.</a:t>
                      </a:r>
                      <a:endParaRPr lang="en-GB" sz="1100" dirty="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0046746"/>
                  </a:ext>
                </a:extLst>
              </a:tr>
              <a:tr h="78079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ink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An ancient writing and drawing medium in liquid or paste form, traditionally black or brown in colour.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286557"/>
                  </a:ext>
                </a:extLst>
              </a:tr>
              <a:tr h="95559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water-soluble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Pencils, chalk, pastels or felt-tip pens - that can be used with watercolour techniques and give a similar end result.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594246"/>
                  </a:ext>
                </a:extLst>
              </a:tr>
              <a:tr h="78079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sequencing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omic Sans MS"/>
                        </a:rPr>
                        <a:t>The order in which pieces of art are place so that they tell a story or give information.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2841299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>
                <a:latin typeface="Comic Sans MS"/>
              </a:rPr>
              <a:t>Learning Sequence </a:t>
            </a:r>
            <a:endParaRPr lang="en-GB" sz="1625" b="1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699808" y="955470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Explore how Laura Carlin and Shaun Tan tell stories through imagery.</a:t>
            </a:r>
            <a:endParaRPr lang="en-GB" sz="12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Create a piece of artwork to represent a small World scene.</a:t>
            </a:r>
            <a:endParaRPr lang="en-GB" sz="1200" b="1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Expressing the elements through drawing and use of monochrome medi</a:t>
            </a:r>
            <a:r>
              <a:rPr lang="en-GB" sz="1200">
                <a:solidFill>
                  <a:srgbClr val="000000"/>
                </a:solidFill>
                <a:latin typeface="Comic Sans MS" panose="030F0702030302020204" pitchFamily="66" charset="0"/>
              </a:rPr>
              <a:t>a.</a:t>
            </a:r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(Introduce the Jabberwocky) </a:t>
            </a:r>
            <a:endParaRPr lang="en-GB" sz="1200" b="1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Use monochrome to create a zig zag book depicting the Jabberwocky.</a:t>
            </a:r>
            <a:endParaRPr lang="en-GB" sz="120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>
                <a:solidFill>
                  <a:srgbClr val="000000"/>
                </a:solidFill>
                <a:latin typeface="Comic Sans MS"/>
              </a:rPr>
              <a:t>Use monochrome </a:t>
            </a:r>
            <a:r>
              <a:rPr lang="en-GB" sz="1200" b="0" i="0">
                <a:solidFill>
                  <a:srgbClr val="000000"/>
                </a:solidFill>
                <a:effectLst/>
                <a:latin typeface="Comic Sans MS"/>
              </a:rPr>
              <a:t>to </a:t>
            </a:r>
            <a:r>
              <a:rPr lang="en-GB" sz="1200">
                <a:solidFill>
                  <a:srgbClr val="000000"/>
                </a:solidFill>
                <a:latin typeface="Comic Sans MS"/>
              </a:rPr>
              <a:t>create a zig zag book depicting the Jabberwocky</a:t>
            </a:r>
            <a:r>
              <a:rPr lang="en-GB" sz="1200" b="0" i="0">
                <a:solidFill>
                  <a:srgbClr val="000000"/>
                </a:solidFill>
                <a:effectLst/>
                <a:latin typeface="Comic Sans MS"/>
              </a:rPr>
              <a:t>.</a:t>
            </a:r>
            <a:endParaRPr lang="en-US">
              <a:latin typeface="Comic Sans M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rtl="0" fontAlgn="base"/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Use colour pop to emphasise elements of black and white drawing. </a:t>
            </a:r>
          </a:p>
          <a:p>
            <a:pPr rtl="0" fontAlgn="base"/>
            <a:r>
              <a:rPr lang="en-GB" sz="1200" b="0" i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Share, review and reflect on artwork.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7286ED-2CBD-4D03-BEFB-3728A682A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870" y="4606737"/>
            <a:ext cx="1796078" cy="18441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29EE7B8-6816-47C3-8A1E-E6CB6271BE9D}"/>
              </a:ext>
            </a:extLst>
          </p:cNvPr>
          <p:cNvSpPr txBox="1"/>
          <p:nvPr/>
        </p:nvSpPr>
        <p:spPr>
          <a:xfrm>
            <a:off x="4981714" y="881496"/>
            <a:ext cx="1885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>
                <a:solidFill>
                  <a:schemeClr val="bg1"/>
                </a:solidFill>
                <a:latin typeface="Comic Sans MS" panose="030F0702030302020204" pitchFamily="66" charset="0"/>
              </a:rPr>
              <a:t>The Jabberwocky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1A3631-F2FD-409C-B225-68656E784BF1}"/>
              </a:ext>
            </a:extLst>
          </p:cNvPr>
          <p:cNvSpPr txBox="1"/>
          <p:nvPr/>
        </p:nvSpPr>
        <p:spPr>
          <a:xfrm>
            <a:off x="3574978" y="4298488"/>
            <a:ext cx="146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latin typeface="Comic Sans MS" panose="030F0702030302020204" pitchFamily="66" charset="0"/>
              </a:rPr>
              <a:t>Laura Carlin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7D52C62-874C-4A3C-9DAC-DAC0C6FED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4811" y="4363714"/>
            <a:ext cx="1188786" cy="1564831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20AB013B-4FAD-4FFA-B2D1-4DC8DDEB0C77}"/>
              </a:ext>
            </a:extLst>
          </p:cNvPr>
          <p:cNvSpPr txBox="1"/>
          <p:nvPr/>
        </p:nvSpPr>
        <p:spPr>
          <a:xfrm>
            <a:off x="5418224" y="5946458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latin typeface="Comic Sans MS" panose="030F0702030302020204" pitchFamily="66" charset="0"/>
              </a:rPr>
              <a:t>Shaun Tan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A1810C5-E56F-4007-BC5F-D2413207B5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307"/>
          <a:stretch/>
        </p:blipFill>
        <p:spPr>
          <a:xfrm>
            <a:off x="3452125" y="1080128"/>
            <a:ext cx="3265509" cy="205525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2D8E16F3-80E1-4993-BCBB-F9026E4A925C}"/>
              </a:ext>
            </a:extLst>
          </p:cNvPr>
          <p:cNvSpPr txBox="1"/>
          <p:nvPr/>
        </p:nvSpPr>
        <p:spPr>
          <a:xfrm>
            <a:off x="4077531" y="733875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latin typeface="Comic Sans MS" panose="030F0702030302020204" pitchFamily="66" charset="0"/>
              </a:rPr>
              <a:t>The Jabberwocky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BAD2319E-7578-43A8-9866-A58B0163C2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8870" y="3206404"/>
            <a:ext cx="1171872" cy="87777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A2007AE-38ED-4312-BA69-CBFD477445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5718" y="3251273"/>
            <a:ext cx="1642766" cy="91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4" ma:contentTypeDescription="Create a new document." ma:contentTypeScope="" ma:versionID="2fa2c40e3fa87d2584d45a101aa2309b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087dabc8eb250048715433f7de24772e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600665-9fbe-4432-aab9-afc5ddec33c0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5D6B31-3A38-4D04-B047-9F850DCC7E73}">
  <ds:schemaRefs>
    <ds:schemaRef ds:uri="33bb1c96-9e37-4a7f-b9f3-36be60426c83"/>
    <ds:schemaRef ds:uri="b3485008-b90c-4508-9c4a-75c9b439d1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198945-F64C-4E5A-908F-44B84A76624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revision>6</cp:revision>
  <cp:lastPrinted>2019-04-05T13:47:03Z</cp:lastPrinted>
  <dcterms:created xsi:type="dcterms:W3CDTF">2019-03-22T07:10:13Z</dcterms:created>
  <dcterms:modified xsi:type="dcterms:W3CDTF">2024-09-19T10:18:59Z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</Properties>
</file>