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C01735-1343-8704-8AAD-D6A8D43F0F72}" v="159" dt="2026-02-01T09:21:04.3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59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SMALLSHAW" userId="S::rebecca.smallshaw@kingsteigntonschool.org.uk::62ea15f9-7e79-471f-9639-4da35402b4db" providerId="AD" clId="Web-{23C01735-1343-8704-8AAD-D6A8D43F0F72}"/>
    <pc:docChg chg="modSld">
      <pc:chgData name="Rebecca SMALLSHAW" userId="S::rebecca.smallshaw@kingsteigntonschool.org.uk::62ea15f9-7e79-471f-9639-4da35402b4db" providerId="AD" clId="Web-{23C01735-1343-8704-8AAD-D6A8D43F0F72}" dt="2026-02-01T09:21:04.379" v="154" actId="1076"/>
      <pc:docMkLst>
        <pc:docMk/>
      </pc:docMkLst>
      <pc:sldChg chg="modSp">
        <pc:chgData name="Rebecca SMALLSHAW" userId="S::rebecca.smallshaw@kingsteigntonschool.org.uk::62ea15f9-7e79-471f-9639-4da35402b4db" providerId="AD" clId="Web-{23C01735-1343-8704-8AAD-D6A8D43F0F72}" dt="2026-02-01T09:21:04.379" v="154" actId="1076"/>
        <pc:sldMkLst>
          <pc:docMk/>
          <pc:sldMk cId="3535548492" sldId="257"/>
        </pc:sldMkLst>
        <pc:spChg chg="mod">
          <ac:chgData name="Rebecca SMALLSHAW" userId="S::rebecca.smallshaw@kingsteigntonschool.org.uk::62ea15f9-7e79-471f-9639-4da35402b4db" providerId="AD" clId="Web-{23C01735-1343-8704-8AAD-D6A8D43F0F72}" dt="2026-02-01T09:20:35.472" v="152" actId="1076"/>
          <ac:spMkLst>
            <pc:docMk/>
            <pc:sldMk cId="3535548492" sldId="257"/>
            <ac:spMk id="4" creationId="{56F7B741-E7C4-FF4F-9B37-86E243B3DAC7}"/>
          </ac:spMkLst>
        </pc:spChg>
        <pc:spChg chg="mod">
          <ac:chgData name="Rebecca SMALLSHAW" userId="S::rebecca.smallshaw@kingsteigntonschool.org.uk::62ea15f9-7e79-471f-9639-4da35402b4db" providerId="AD" clId="Web-{23C01735-1343-8704-8AAD-D6A8D43F0F72}" dt="2026-02-01T09:17:23.606" v="90" actId="20577"/>
          <ac:spMkLst>
            <pc:docMk/>
            <pc:sldMk cId="3535548492" sldId="257"/>
            <ac:spMk id="6" creationId="{E74D1236-0767-4865-97EB-6B2FFC76D178}"/>
          </ac:spMkLst>
        </pc:spChg>
        <pc:spChg chg="mod">
          <ac:chgData name="Rebecca SMALLSHAW" userId="S::rebecca.smallshaw@kingsteigntonschool.org.uk::62ea15f9-7e79-471f-9639-4da35402b4db" providerId="AD" clId="Web-{23C01735-1343-8704-8AAD-D6A8D43F0F72}" dt="2026-02-01T09:20:11.331" v="143" actId="20577"/>
          <ac:spMkLst>
            <pc:docMk/>
            <pc:sldMk cId="3535548492" sldId="257"/>
            <ac:spMk id="25" creationId="{D530E97B-32CC-49A8-8B17-2D8BE974B0AC}"/>
          </ac:spMkLst>
        </pc:spChg>
        <pc:spChg chg="mod">
          <ac:chgData name="Rebecca SMALLSHAW" userId="S::rebecca.smallshaw@kingsteigntonschool.org.uk::62ea15f9-7e79-471f-9639-4da35402b4db" providerId="AD" clId="Web-{23C01735-1343-8704-8AAD-D6A8D43F0F72}" dt="2026-02-01T09:20:14.175" v="145" actId="20577"/>
          <ac:spMkLst>
            <pc:docMk/>
            <pc:sldMk cId="3535548492" sldId="257"/>
            <ac:spMk id="26" creationId="{A7B04A1E-D53D-4B3C-ADCC-7EC43403FC15}"/>
          </ac:spMkLst>
        </pc:spChg>
        <pc:spChg chg="mod">
          <ac:chgData name="Rebecca SMALLSHAW" userId="S::rebecca.smallshaw@kingsteigntonschool.org.uk::62ea15f9-7e79-471f-9639-4da35402b4db" providerId="AD" clId="Web-{23C01735-1343-8704-8AAD-D6A8D43F0F72}" dt="2026-02-01T09:20:17.081" v="146" actId="20577"/>
          <ac:spMkLst>
            <pc:docMk/>
            <pc:sldMk cId="3535548492" sldId="257"/>
            <ac:spMk id="27" creationId="{C3598269-83ED-46CA-9102-DFD289824CA4}"/>
          </ac:spMkLst>
        </pc:spChg>
        <pc:spChg chg="mod">
          <ac:chgData name="Rebecca SMALLSHAW" userId="S::rebecca.smallshaw@kingsteigntonschool.org.uk::62ea15f9-7e79-471f-9639-4da35402b4db" providerId="AD" clId="Web-{23C01735-1343-8704-8AAD-D6A8D43F0F72}" dt="2026-02-01T09:20:20.175" v="148" actId="20577"/>
          <ac:spMkLst>
            <pc:docMk/>
            <pc:sldMk cId="3535548492" sldId="257"/>
            <ac:spMk id="28" creationId="{08C9D3C8-40EB-4CAB-AFE6-6F2DAE760386}"/>
          </ac:spMkLst>
        </pc:spChg>
        <pc:spChg chg="mod">
          <ac:chgData name="Rebecca SMALLSHAW" userId="S::rebecca.smallshaw@kingsteigntonschool.org.uk::62ea15f9-7e79-471f-9639-4da35402b4db" providerId="AD" clId="Web-{23C01735-1343-8704-8AAD-D6A8D43F0F72}" dt="2026-02-01T09:20:22.550" v="150" actId="20577"/>
          <ac:spMkLst>
            <pc:docMk/>
            <pc:sldMk cId="3535548492" sldId="257"/>
            <ac:spMk id="29" creationId="{A39BCE6B-8A32-409D-BA62-2EFC20292FD5}"/>
          </ac:spMkLst>
        </pc:spChg>
        <pc:graphicFrameChg chg="mod modGraphic">
          <ac:chgData name="Rebecca SMALLSHAW" userId="S::rebecca.smallshaw@kingsteigntonschool.org.uk::62ea15f9-7e79-471f-9639-4da35402b4db" providerId="AD" clId="Web-{23C01735-1343-8704-8AAD-D6A8D43F0F72}" dt="2026-02-01T09:21:04.379" v="154" actId="1076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  <pc:docChgLst>
    <pc:chgData clId="Web-{23C01735-1343-8704-8AAD-D6A8D43F0F72}"/>
    <pc:docChg chg="modSld">
      <pc:chgData name="" userId="" providerId="" clId="Web-{23C01735-1343-8704-8AAD-D6A8D43F0F72}" dt="2026-02-01T09:16:04.148" v="1"/>
      <pc:docMkLst>
        <pc:docMk/>
      </pc:docMkLst>
      <pc:sldChg chg="addSp delSp">
        <pc:chgData name="" userId="" providerId="" clId="Web-{23C01735-1343-8704-8AAD-D6A8D43F0F72}" dt="2026-02-01T09:16:04.148" v="1"/>
        <pc:sldMkLst>
          <pc:docMk/>
          <pc:sldMk cId="3535548492" sldId="257"/>
        </pc:sldMkLst>
        <pc:spChg chg="add del">
          <ac:chgData name="" userId="" providerId="" clId="Web-{23C01735-1343-8704-8AAD-D6A8D43F0F72}" dt="2026-02-01T09:16:04.148" v="1"/>
          <ac:spMkLst>
            <pc:docMk/>
            <pc:sldMk cId="3535548492" sldId="257"/>
            <ac:spMk id="4" creationId="{56F7B741-E7C4-FF4F-9B37-86E243B3DAC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33224" y="59688"/>
            <a:ext cx="3603751" cy="634559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1500" b="1" dirty="0">
              <a:solidFill>
                <a:schemeClr val="bg1"/>
              </a:solidFill>
              <a:latin typeface="Comic Sans MS"/>
            </a:endParaRP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Textiles Summer Term</a:t>
            </a: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Bag (Evaluate)</a:t>
            </a:r>
          </a:p>
          <a:p>
            <a:pPr algn="ctr"/>
            <a:endParaRPr lang="en-GB" sz="1500" b="1" dirty="0">
              <a:solidFill>
                <a:schemeClr val="bg1"/>
              </a:solidFill>
              <a:latin typeface="Comic Sans M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014609"/>
              </p:ext>
            </p:extLst>
          </p:nvPr>
        </p:nvGraphicFramePr>
        <p:xfrm>
          <a:off x="97169" y="375990"/>
          <a:ext cx="3172592" cy="5163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5987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36605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6320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28756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Definition</a:t>
                      </a:r>
                    </a:p>
                    <a:p>
                      <a:pPr algn="ctr"/>
                      <a:endParaRPr lang="en-GB" sz="1200" b="0" dirty="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228757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Blanket stitch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A type of sewing stitch used to join pieces of fabric together.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228757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Research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Comic Sans MS"/>
                          <a:ea typeface="+mn-ea"/>
                          <a:cs typeface="+mn-cs"/>
                        </a:rPr>
                        <a:t>Careful study and investigation to gather information.</a:t>
                      </a:r>
                      <a:endParaRPr lang="en-GB" sz="1200" b="0" dirty="0">
                        <a:latin typeface="Comic Sans MS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  <a:tr h="228757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Fabric paint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Paint designed for using on fabric.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570552"/>
                  </a:ext>
                </a:extLst>
              </a:tr>
              <a:tr h="228757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Evaluate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Comic Sans MS"/>
                          <a:ea typeface="+mn-ea"/>
                          <a:cs typeface="+mn-cs"/>
                        </a:rPr>
                        <a:t>The process of deciding if something has been done in the best way and identifying what could be improved.</a:t>
                      </a:r>
                      <a:endParaRPr lang="en-GB" sz="1200" b="0" dirty="0">
                        <a:latin typeface="Comic Sans MS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206696"/>
                  </a:ext>
                </a:extLst>
              </a:tr>
              <a:tr h="228757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Investigate</a:t>
                      </a:r>
                      <a:endParaRPr lang="en-US" sz="1200" b="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To find out about different materials and components and how they can be used. 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508105"/>
                  </a:ext>
                </a:extLst>
              </a:tr>
              <a:tr h="228757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Constraints</a:t>
                      </a:r>
                      <a:endParaRPr lang="en-US" sz="1200" b="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Things that limit or control what you do.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5689200"/>
                  </a:ext>
                </a:extLst>
              </a:tr>
              <a:tr h="228757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Ideas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A thought or opinion.</a:t>
                      </a:r>
                    </a:p>
                    <a:p>
                      <a:pPr algn="ctr"/>
                      <a:endParaRPr lang="en-GB" sz="1200" b="0" dirty="0">
                        <a:latin typeface="Comic Sans MS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244110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>
                <a:latin typeface="Comic Sans MS"/>
              </a:rPr>
              <a:t>Learning Sequence </a:t>
            </a:r>
            <a:endParaRPr lang="en-GB" sz="1625" b="1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200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dirty="0">
                <a:solidFill>
                  <a:schemeClr val="tx1"/>
                </a:solidFill>
                <a:latin typeface="Comic Sans MS"/>
              </a:rPr>
              <a:t>Explore and evaluate a range of bags.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Practice and compare</a:t>
            </a:r>
            <a:endParaRPr lang="en-GB" sz="1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running stitch, over stitch and blanket stitch.</a:t>
            </a:r>
            <a:endParaRPr lang="en-GB" sz="1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Design a bag to match a given criteria.</a:t>
            </a:r>
            <a:endParaRPr lang="en-GB" sz="1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Make the bag.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Make the handles.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dirty="0">
                <a:solidFill>
                  <a:schemeClr val="tx1"/>
                </a:solidFill>
                <a:latin typeface="Comic Sans MS"/>
              </a:rPr>
              <a:t>Finish and evaluate the product.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D97E04-9AF1-4285-B544-17BE4812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963" y="798082"/>
            <a:ext cx="1750637" cy="10042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4E93E1-D463-41E2-BD85-CE8B212DD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671" y="1698842"/>
            <a:ext cx="1997663" cy="10985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FA5351-668E-4423-8CB4-08B088CA5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963" y="2797388"/>
            <a:ext cx="1960280" cy="1098546"/>
          </a:xfrm>
          <a:prstGeom prst="rect">
            <a:avLst/>
          </a:prstGeom>
        </p:spPr>
      </p:pic>
      <p:pic>
        <p:nvPicPr>
          <p:cNvPr id="30" name="Picture 29" descr="A yellow bag with buttons on it&#10;&#10;Description automatically generated">
            <a:extLst>
              <a:ext uri="{FF2B5EF4-FFF2-40B4-BE49-F238E27FC236}">
                <a16:creationId xmlns:a16="http://schemas.microsoft.com/office/drawing/2014/main" id="{E40B449A-2029-4255-B6AB-AB50C924317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897" y="3939958"/>
            <a:ext cx="1607437" cy="231369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6C849C9-6F88-4DB7-ADC2-DEAA341E408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963" y="4006950"/>
            <a:ext cx="1700808" cy="239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5" ma:contentTypeDescription="Create a new document." ma:contentTypeScope="" ma:versionID="58aad67f718fdf2da6f5e557de2865b5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b80ad04f2dd6bdf356e7947c642cee8b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f2d7258-bf35-44e4-bc36-52e0ecd75c28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5D6B31-3A38-4D04-B047-9F850DCC7E73}">
  <ds:schemaRefs>
    <ds:schemaRef ds:uri="33bb1c96-9e37-4a7f-b9f3-36be60426c83"/>
    <ds:schemaRef ds:uri="b3485008-b90c-4508-9c4a-75c9b439d1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39990a53-05bd-4fa5-ac05-04ac866397c2"/>
    <ds:schemaRef ds:uri="27028db7-bbb6-46ab-8b78-18b01295f3d9"/>
  </ds:schemaRefs>
</ds:datastoreItem>
</file>

<file path=customXml/itemProps2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4E18C8-CA41-4525-AFE8-1B481E7AFD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990a53-05bd-4fa5-ac05-04ac866397c2"/>
    <ds:schemaRef ds:uri="27028db7-bbb6-46ab-8b78-18b01295f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134</Words>
  <Application>Microsoft Office PowerPoint</Application>
  <PresentationFormat>A4 Paper (210x297 mm)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Deborah WARD</cp:lastModifiedBy>
  <cp:revision>82</cp:revision>
  <cp:lastPrinted>2019-04-05T13:47:03Z</cp:lastPrinted>
  <dcterms:created xsi:type="dcterms:W3CDTF">2019-03-22T07:10:13Z</dcterms:created>
  <dcterms:modified xsi:type="dcterms:W3CDTF">2026-02-01T09:21:11Z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  <property fmtid="{D5CDD505-2E9C-101B-9397-08002B2CF9AE}" pid="3" name="MediaServiceImageTags">
    <vt:lpwstr/>
  </property>
</Properties>
</file>